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315" r:id="rId5"/>
    <p:sldId id="312" r:id="rId6"/>
    <p:sldId id="305" r:id="rId7"/>
    <p:sldId id="310" r:id="rId8"/>
    <p:sldId id="266" r:id="rId9"/>
    <p:sldId id="271" r:id="rId10"/>
    <p:sldId id="261" r:id="rId11"/>
    <p:sldId id="309" r:id="rId12"/>
    <p:sldId id="317" r:id="rId13"/>
    <p:sldId id="318" r:id="rId14"/>
    <p:sldId id="319" r:id="rId15"/>
    <p:sldId id="267" r:id="rId16"/>
    <p:sldId id="262" r:id="rId17"/>
    <p:sldId id="286" r:id="rId18"/>
    <p:sldId id="313" r:id="rId19"/>
    <p:sldId id="296" r:id="rId20"/>
    <p:sldId id="320" r:id="rId21"/>
    <p:sldId id="316" r:id="rId22"/>
    <p:sldId id="300" r:id="rId23"/>
    <p:sldId id="295" r:id="rId2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AA1BD55-57CD-466E-0725-B6CBA11E0D12}" name="Lauren Weldy (ALLEGIS GROUP SERVICES)" initials="LW" userId="S::v-lweldy@microsoft.com::07a2285c-a352-4b96-8658-ecc34365c1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5" autoAdjust="0"/>
    <p:restoredTop sz="95388" autoAdjust="0"/>
  </p:normalViewPr>
  <p:slideViewPr>
    <p:cSldViewPr snapToGrid="0">
      <p:cViewPr varScale="1">
        <p:scale>
          <a:sx n="108" d="100"/>
          <a:sy n="108" d="100"/>
        </p:scale>
        <p:origin x="80" y="2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>
        <p:scale>
          <a:sx n="80" d="100"/>
          <a:sy n="80" d="100"/>
        </p:scale>
        <p:origin x="3984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custSel modSld modMainMaster">
      <pc:chgData name="Fake Test User" userId="SID-0" providerId="Test" clId="FakeClientId" dt="2024-03-14T01:36:30.884" v="25" actId="14100"/>
      <pc:docMkLst>
        <pc:docMk/>
      </pc:docMkLst>
      <pc:sldChg chg="modSp mod">
        <pc:chgData name="Fake Test User" userId="SID-0" providerId="Test" clId="FakeClientId" dt="2024-03-14T01:36:30.884" v="25" actId="14100"/>
        <pc:sldMkLst>
          <pc:docMk/>
          <pc:sldMk cId="2779792646" sldId="271"/>
        </pc:sldMkLst>
        <pc:spChg chg="mod">
          <ac:chgData name="Fake Test User" userId="SID-0" providerId="Test" clId="FakeClientId" dt="2024-03-14T01:36:30.884" v="25" actId="14100"/>
          <ac:spMkLst>
            <pc:docMk/>
            <pc:sldMk cId="2779792646" sldId="271"/>
            <ac:spMk id="15" creationId="{B7886DF7-FA3D-4AD1-AEC1-578EA3AC8C7D}"/>
          </ac:spMkLst>
        </pc:spChg>
      </pc:sldChg>
      <pc:sldChg chg="modSp mod">
        <pc:chgData name="Fake Test User" userId="SID-0" providerId="Test" clId="FakeClientId" dt="2024-03-14T01:35:01.096" v="17" actId="2711"/>
        <pc:sldMkLst>
          <pc:docMk/>
          <pc:sldMk cId="3345023337" sldId="300"/>
        </pc:sldMkLst>
        <pc:graphicFrameChg chg="modGraphic">
          <ac:chgData name="Fake Test User" userId="SID-0" providerId="Test" clId="FakeClientId" dt="2024-03-14T01:35:01.096" v="17" actId="2711"/>
          <ac:graphicFrameMkLst>
            <pc:docMk/>
            <pc:sldMk cId="3345023337" sldId="300"/>
            <ac:graphicFrameMk id="19" creationId="{AEFEE5B3-A51E-DC59-9595-7A6911D82E62}"/>
          </ac:graphicFrameMkLst>
        </pc:graphicFrameChg>
      </pc:sldChg>
      <pc:sldChg chg="modSp mod">
        <pc:chgData name="Fake Test User" userId="SID-0" providerId="Test" clId="FakeClientId" dt="2024-03-14T01:32:20.309" v="2" actId="27636"/>
        <pc:sldMkLst>
          <pc:docMk/>
          <pc:sldMk cId="1230700268" sldId="312"/>
        </pc:sldMkLst>
        <pc:spChg chg="mod">
          <ac:chgData name="Fake Test User" userId="SID-0" providerId="Test" clId="FakeClientId" dt="2024-03-14T01:32:20.309" v="2" actId="27636"/>
          <ac:spMkLst>
            <pc:docMk/>
            <pc:sldMk cId="1230700268" sldId="312"/>
            <ac:spMk id="3" creationId="{41191CC7-9CF2-71F0-1AD4-791EA9CBAD97}"/>
          </ac:spMkLst>
        </pc:spChg>
      </pc:sldChg>
      <pc:sldChg chg="modSp mod">
        <pc:chgData name="Fake Test User" userId="SID-0" providerId="Test" clId="FakeClientId" dt="2024-03-14T01:32:20.340" v="3" actId="27636"/>
        <pc:sldMkLst>
          <pc:docMk/>
          <pc:sldMk cId="4153247059" sldId="313"/>
        </pc:sldMkLst>
        <pc:spChg chg="mod">
          <ac:chgData name="Fake Test User" userId="SID-0" providerId="Test" clId="FakeClientId" dt="2024-03-14T01:32:20.340" v="3" actId="27636"/>
          <ac:spMkLst>
            <pc:docMk/>
            <pc:sldMk cId="4153247059" sldId="313"/>
            <ac:spMk id="7" creationId="{7078F1DC-7EF8-5514-E97B-D47663F284D3}"/>
          </ac:spMkLst>
        </pc:spChg>
      </pc:sldChg>
      <pc:sldChg chg="modSp mod">
        <pc:chgData name="Fake Test User" userId="SID-0" providerId="Test" clId="FakeClientId" dt="2024-03-14T01:35:40.880" v="24" actId="790"/>
        <pc:sldMkLst>
          <pc:docMk/>
          <pc:sldMk cId="2394014735" sldId="316"/>
        </pc:sldMkLst>
        <pc:graphicFrameChg chg="modGraphic">
          <ac:chgData name="Fake Test User" userId="SID-0" providerId="Test" clId="FakeClientId" dt="2024-03-14T01:35:40.880" v="24" actId="790"/>
          <ac:graphicFrameMkLst>
            <pc:docMk/>
            <pc:sldMk cId="2394014735" sldId="316"/>
            <ac:graphicFrameMk id="11" creationId="{453CE196-36B9-5361-5120-20DF8B3B5581}"/>
          </ac:graphicFrameMkLst>
        </pc:graphicFrameChg>
      </pc:sldChg>
      <pc:sldMasterChg chg="modSp mod modSldLayout">
        <pc:chgData name="Fake Test User" userId="SID-0" providerId="Test" clId="FakeClientId" dt="2024-03-14T01:34:13.656" v="16" actId="2711"/>
        <pc:sldMasterMkLst>
          <pc:docMk/>
          <pc:sldMasterMk cId="2201293271" sldId="2147483660"/>
        </pc:sldMasterMkLst>
        <pc:spChg chg="mod">
          <ac:chgData name="Fake Test User" userId="SID-0" providerId="Test" clId="FakeClientId" dt="2024-03-14T01:32:20.262" v="1" actId="2711"/>
          <ac:spMkLst>
            <pc:docMk/>
            <pc:sldMasterMk cId="2201293271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24-03-14T01:32:20.262" v="1" actId="2711"/>
          <ac:spMkLst>
            <pc:docMk/>
            <pc:sldMasterMk cId="2201293271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24-03-14T01:32:20.262" v="1" actId="2711"/>
          <ac:spMkLst>
            <pc:docMk/>
            <pc:sldMasterMk cId="2201293271" sldId="2147483660"/>
            <ac:spMk id="6" creationId="{00000000-0000-0000-0000-000000000000}"/>
          </ac:spMkLst>
        </pc:spChg>
        <pc:spChg chg="mod">
          <ac:chgData name="Fake Test User" userId="SID-0" providerId="Test" clId="FakeClientId" dt="2024-03-14T01:32:20.262" v="1" actId="2711"/>
          <ac:spMkLst>
            <pc:docMk/>
            <pc:sldMasterMk cId="2201293271" sldId="2147483660"/>
            <ac:spMk id="7" creationId="{0786F82F-1B47-46ED-8EAE-53EF71E59E9A}"/>
          </ac:spMkLst>
        </pc:spChg>
        <pc:spChg chg="mod">
          <ac:chgData name="Fake Test User" userId="SID-0" providerId="Test" clId="FakeClientId" dt="2024-03-14T01:32:20.262" v="1" actId="2711"/>
          <ac:spMkLst>
            <pc:docMk/>
            <pc:sldMasterMk cId="2201293271" sldId="2147483660"/>
            <ac:spMk id="21" creationId="{EF1BAF6F-6275-4646-9C59-331B29B9550F}"/>
          </ac:spMkLst>
        </pc:spChg>
        <pc:sldLayoutChg chg="modSp mod">
          <pc:chgData name="Fake Test User" userId="SID-0" providerId="Test" clId="FakeClientId" dt="2024-03-14T01:33:40.169" v="9" actId="2711"/>
          <pc:sldLayoutMkLst>
            <pc:docMk/>
            <pc:sldMasterMk cId="2201293271" sldId="2147483660"/>
            <pc:sldLayoutMk cId="4258252642" sldId="2147483661"/>
          </pc:sldLayoutMkLst>
          <pc:spChg chg="mod">
            <ac:chgData name="Fake Test User" userId="SID-0" providerId="Test" clId="FakeClientId" dt="2024-03-14T01:33:40.169" v="9" actId="2711"/>
            <ac:spMkLst>
              <pc:docMk/>
              <pc:sldMasterMk cId="2201293271" sldId="2147483660"/>
              <pc:sldLayoutMk cId="4258252642" sldId="2147483661"/>
              <ac:spMk id="3" creationId="{167A64FF-37A7-4837-8033-CBEA22697ECA}"/>
            </ac:spMkLst>
          </pc:spChg>
          <pc:spChg chg="mod">
            <ac:chgData name="Fake Test User" userId="SID-0" providerId="Test" clId="FakeClientId" dt="2024-03-14T01:33:40.169" v="9" actId="2711"/>
            <ac:spMkLst>
              <pc:docMk/>
              <pc:sldMasterMk cId="2201293271" sldId="2147483660"/>
              <pc:sldLayoutMk cId="4258252642" sldId="2147483661"/>
              <ac:spMk id="5" creationId="{EF94ADB5-E70F-B672-CBEB-D8194AEA79D5}"/>
            </ac:spMkLst>
          </pc:spChg>
          <pc:spChg chg="mod">
            <ac:chgData name="Fake Test User" userId="SID-0" providerId="Test" clId="FakeClientId" dt="2024-03-14T01:33:40.169" v="9" actId="2711"/>
            <ac:spMkLst>
              <pc:docMk/>
              <pc:sldMasterMk cId="2201293271" sldId="2147483660"/>
              <pc:sldLayoutMk cId="4258252642" sldId="2147483661"/>
              <ac:spMk id="52" creationId="{EA8D8870-8337-4ABD-9EA6-3D5AAB7E42D9}"/>
            </ac:spMkLst>
          </pc:spChg>
          <pc:spChg chg="mod">
            <ac:chgData name="Fake Test User" userId="SID-0" providerId="Test" clId="FakeClientId" dt="2024-03-14T01:33:40.169" v="9" actId="2711"/>
            <ac:spMkLst>
              <pc:docMk/>
              <pc:sldMasterMk cId="2201293271" sldId="2147483660"/>
              <pc:sldLayoutMk cId="4258252642" sldId="2147483661"/>
              <ac:spMk id="53" creationId="{BAC3B2DB-2CCA-4BD4-8D63-98257049E273}"/>
            </ac:spMkLst>
          </pc:spChg>
          <pc:spChg chg="mod">
            <ac:chgData name="Fake Test User" userId="SID-0" providerId="Test" clId="FakeClientId" dt="2024-03-14T01:33:40.169" v="9" actId="2711"/>
            <ac:spMkLst>
              <pc:docMk/>
              <pc:sldMasterMk cId="2201293271" sldId="2147483660"/>
              <pc:sldLayoutMk cId="4258252642" sldId="2147483661"/>
              <ac:spMk id="54" creationId="{324DAAC3-FA37-4838-A298-327679F99F8A}"/>
            </ac:spMkLst>
          </pc:spChg>
          <pc:spChg chg="mod">
            <ac:chgData name="Fake Test User" userId="SID-0" providerId="Test" clId="FakeClientId" dt="2024-03-14T01:33:40.169" v="9" actId="2711"/>
            <ac:spMkLst>
              <pc:docMk/>
              <pc:sldMasterMk cId="2201293271" sldId="2147483660"/>
              <pc:sldLayoutMk cId="4258252642" sldId="2147483661"/>
              <ac:spMk id="56" creationId="{FB792E4C-AD3B-4E88-8540-E75759746368}"/>
            </ac:spMkLst>
          </pc:spChg>
          <pc:spChg chg="mod">
            <ac:chgData name="Fake Test User" userId="SID-0" providerId="Test" clId="FakeClientId" dt="2024-03-14T01:33:40.169" v="9" actId="2711"/>
            <ac:spMkLst>
              <pc:docMk/>
              <pc:sldMasterMk cId="2201293271" sldId="2147483660"/>
              <pc:sldLayoutMk cId="4258252642" sldId="2147483661"/>
              <ac:spMk id="57" creationId="{6A32632F-9ED1-4328-BBE3-B4E014156A29}"/>
            </ac:spMkLst>
          </pc:spChg>
          <pc:spChg chg="mod">
            <ac:chgData name="Fake Test User" userId="SID-0" providerId="Test" clId="FakeClientId" dt="2024-03-14T01:33:40.169" v="9" actId="2711"/>
            <ac:spMkLst>
              <pc:docMk/>
              <pc:sldMasterMk cId="2201293271" sldId="2147483660"/>
              <pc:sldLayoutMk cId="4258252642" sldId="2147483661"/>
              <ac:spMk id="59" creationId="{EA124D3C-01E3-4B96-BDF0-54851D1739D0}"/>
            </ac:spMkLst>
          </pc:spChg>
        </pc:sldLayoutChg>
        <pc:sldLayoutChg chg="modSp mod">
          <pc:chgData name="Fake Test User" userId="SID-0" providerId="Test" clId="FakeClientId" dt="2024-03-14T01:33:23.184" v="5" actId="2711"/>
          <pc:sldLayoutMkLst>
            <pc:docMk/>
            <pc:sldMasterMk cId="2201293271" sldId="2147483660"/>
            <pc:sldLayoutMk cId="2257348373" sldId="2147483662"/>
          </pc:sldLayoutMkLst>
          <pc:spChg chg="mod">
            <ac:chgData name="Fake Test User" userId="SID-0" providerId="Test" clId="FakeClientId" dt="2024-03-14T01:33:23.184" v="5" actId="2711"/>
            <ac:spMkLst>
              <pc:docMk/>
              <pc:sldMasterMk cId="2201293271" sldId="2147483660"/>
              <pc:sldLayoutMk cId="2257348373" sldId="2147483662"/>
              <ac:spMk id="2" creationId="{BD79D74E-6357-D3E7-30C0-09B4B82BA321}"/>
            </ac:spMkLst>
          </pc:spChg>
          <pc:spChg chg="mod">
            <ac:chgData name="Fake Test User" userId="SID-0" providerId="Test" clId="FakeClientId" dt="2024-03-14T01:33:23.184" v="5" actId="2711"/>
            <ac:spMkLst>
              <pc:docMk/>
              <pc:sldMasterMk cId="2201293271" sldId="2147483660"/>
              <pc:sldLayoutMk cId="2257348373" sldId="2147483662"/>
              <ac:spMk id="3" creationId="{C40EA5BF-04A6-2B17-0703-8419C4DB97FF}"/>
            </ac:spMkLst>
          </pc:spChg>
          <pc:spChg chg="mod">
            <ac:chgData name="Fake Test User" userId="SID-0" providerId="Test" clId="FakeClientId" dt="2024-03-14T01:33:23.184" v="5" actId="2711"/>
            <ac:spMkLst>
              <pc:docMk/>
              <pc:sldMasterMk cId="2201293271" sldId="2147483660"/>
              <pc:sldLayoutMk cId="2257348373" sldId="2147483662"/>
              <ac:spMk id="7" creationId="{BF5F5DFA-1BC3-4062-9356-6145C9F7CD56}"/>
            </ac:spMkLst>
          </pc:spChg>
          <pc:spChg chg="mod">
            <ac:chgData name="Fake Test User" userId="SID-0" providerId="Test" clId="FakeClientId" dt="2024-03-14T01:33:23.184" v="5" actId="2711"/>
            <ac:spMkLst>
              <pc:docMk/>
              <pc:sldMasterMk cId="2201293271" sldId="2147483660"/>
              <pc:sldLayoutMk cId="2257348373" sldId="2147483662"/>
              <ac:spMk id="8" creationId="{E6B5D461-AEC0-477F-A77A-6227F95A8374}"/>
            </ac:spMkLst>
          </pc:spChg>
          <pc:spChg chg="mod">
            <ac:chgData name="Fake Test User" userId="SID-0" providerId="Test" clId="FakeClientId" dt="2024-03-14T01:33:23.184" v="5" actId="2711"/>
            <ac:spMkLst>
              <pc:docMk/>
              <pc:sldMasterMk cId="2201293271" sldId="2147483660"/>
              <pc:sldLayoutMk cId="2257348373" sldId="2147483662"/>
              <ac:spMk id="10" creationId="{DE1A041D-DE47-45FA-AC78-CC7FD02571F2}"/>
            </ac:spMkLst>
          </pc:spChg>
          <pc:spChg chg="mod">
            <ac:chgData name="Fake Test User" userId="SID-0" providerId="Test" clId="FakeClientId" dt="2024-03-14T01:33:23.184" v="5" actId="2711"/>
            <ac:spMkLst>
              <pc:docMk/>
              <pc:sldMasterMk cId="2201293271" sldId="2147483660"/>
              <pc:sldLayoutMk cId="2257348373" sldId="2147483662"/>
              <ac:spMk id="11" creationId="{11614254-52EF-4F58-99B1-CDA7C39223C1}"/>
            </ac:spMkLst>
          </pc:spChg>
          <pc:spChg chg="mod">
            <ac:chgData name="Fake Test User" userId="SID-0" providerId="Test" clId="FakeClientId" dt="2024-03-14T01:33:23.184" v="5" actId="2711"/>
            <ac:spMkLst>
              <pc:docMk/>
              <pc:sldMasterMk cId="2201293271" sldId="2147483660"/>
              <pc:sldLayoutMk cId="2257348373" sldId="2147483662"/>
              <ac:spMk id="12" creationId="{BD3B3ABA-0408-41EA-935D-D4F4586AA840}"/>
            </ac:spMkLst>
          </pc:spChg>
          <pc:spChg chg="mod">
            <ac:chgData name="Fake Test User" userId="SID-0" providerId="Test" clId="FakeClientId" dt="2024-03-14T01:33:23.184" v="5" actId="2711"/>
            <ac:spMkLst>
              <pc:docMk/>
              <pc:sldMasterMk cId="2201293271" sldId="2147483660"/>
              <pc:sldLayoutMk cId="2257348373" sldId="2147483662"/>
              <ac:spMk id="14" creationId="{1837301C-2B9B-4119-9002-BD6DB2AB87FB}"/>
            </ac:spMkLst>
          </pc:spChg>
          <pc:spChg chg="mod">
            <ac:chgData name="Fake Test User" userId="SID-0" providerId="Test" clId="FakeClientId" dt="2024-03-14T01:33:23.184" v="5" actId="2711"/>
            <ac:spMkLst>
              <pc:docMk/>
              <pc:sldMasterMk cId="2201293271" sldId="2147483660"/>
              <pc:sldLayoutMk cId="2257348373" sldId="2147483662"/>
              <ac:spMk id="15" creationId="{BD12738D-D0ED-4899-A01C-42439B5B3E64}"/>
            </ac:spMkLst>
          </pc:spChg>
          <pc:spChg chg="mod">
            <ac:chgData name="Fake Test User" userId="SID-0" providerId="Test" clId="FakeClientId" dt="2024-03-14T01:33:23.184" v="5" actId="2711"/>
            <ac:spMkLst>
              <pc:docMk/>
              <pc:sldMasterMk cId="2201293271" sldId="2147483660"/>
              <pc:sldLayoutMk cId="2257348373" sldId="2147483662"/>
              <ac:spMk id="16" creationId="{5EED261D-45B9-40C1-8341-8B8B796E8AE2}"/>
            </ac:spMkLst>
          </pc:spChg>
          <pc:spChg chg="mod">
            <ac:chgData name="Fake Test User" userId="SID-0" providerId="Test" clId="FakeClientId" dt="2024-03-14T01:33:23.184" v="5" actId="2711"/>
            <ac:spMkLst>
              <pc:docMk/>
              <pc:sldMasterMk cId="2201293271" sldId="2147483660"/>
              <pc:sldLayoutMk cId="2257348373" sldId="2147483662"/>
              <ac:spMk id="17" creationId="{182CF530-D736-4104-8678-850EEDF997E6}"/>
            </ac:spMkLst>
          </pc:spChg>
          <pc:spChg chg="mod">
            <ac:chgData name="Fake Test User" userId="SID-0" providerId="Test" clId="FakeClientId" dt="2024-03-14T01:33:23.184" v="5" actId="2711"/>
            <ac:spMkLst>
              <pc:docMk/>
              <pc:sldMasterMk cId="2201293271" sldId="2147483660"/>
              <pc:sldLayoutMk cId="2257348373" sldId="2147483662"/>
              <ac:spMk id="18" creationId="{3E23953F-BF80-48E0-8282-62907D6C29C6}"/>
            </ac:spMkLst>
          </pc:spChg>
          <pc:spChg chg="mod">
            <ac:chgData name="Fake Test User" userId="SID-0" providerId="Test" clId="FakeClientId" dt="2024-03-14T01:33:23.184" v="5" actId="2711"/>
            <ac:spMkLst>
              <pc:docMk/>
              <pc:sldMasterMk cId="2201293271" sldId="2147483660"/>
              <pc:sldLayoutMk cId="2257348373" sldId="2147483662"/>
              <ac:spMk id="19" creationId="{8DEDB7CE-711E-4E43-9450-4C7BECE2FCFC}"/>
            </ac:spMkLst>
          </pc:spChg>
          <pc:spChg chg="mod">
            <ac:chgData name="Fake Test User" userId="SID-0" providerId="Test" clId="FakeClientId" dt="2024-03-14T01:33:23.184" v="5" actId="2711"/>
            <ac:spMkLst>
              <pc:docMk/>
              <pc:sldMasterMk cId="2201293271" sldId="2147483660"/>
              <pc:sldLayoutMk cId="2257348373" sldId="2147483662"/>
              <ac:spMk id="20" creationId="{F5D9588C-9E6B-42F6-8B42-D18388626ACB}"/>
            </ac:spMkLst>
          </pc:spChg>
        </pc:sldLayoutChg>
        <pc:sldLayoutChg chg="modSp mod">
          <pc:chgData name="Fake Test User" userId="SID-0" providerId="Test" clId="FakeClientId" dt="2024-03-14T01:33:30.762" v="7" actId="2711"/>
          <pc:sldLayoutMkLst>
            <pc:docMk/>
            <pc:sldMasterMk cId="2201293271" sldId="2147483660"/>
            <pc:sldLayoutMk cId="3640490536" sldId="2147483664"/>
          </pc:sldLayoutMkLst>
          <pc:spChg chg="mod">
            <ac:chgData name="Fake Test User" userId="SID-0" providerId="Test" clId="FakeClientId" dt="2024-03-14T01:33:30.762" v="7" actId="2711"/>
            <ac:spMkLst>
              <pc:docMk/>
              <pc:sldMasterMk cId="2201293271" sldId="2147483660"/>
              <pc:sldLayoutMk cId="3640490536" sldId="2147483664"/>
              <ac:spMk id="2" creationId="{D68EC5ED-FCAE-682A-C050-58786819ECD3}"/>
            </ac:spMkLst>
          </pc:spChg>
          <pc:spChg chg="mod">
            <ac:chgData name="Fake Test User" userId="SID-0" providerId="Test" clId="FakeClientId" dt="2024-03-14T01:33:30.762" v="7" actId="2711"/>
            <ac:spMkLst>
              <pc:docMk/>
              <pc:sldMasterMk cId="2201293271" sldId="2147483660"/>
              <pc:sldLayoutMk cId="3640490536" sldId="2147483664"/>
              <ac:spMk id="24" creationId="{E7E77A60-3019-43AE-AA38-E130C04CFD8D}"/>
            </ac:spMkLst>
          </pc:spChg>
          <pc:spChg chg="mod">
            <ac:chgData name="Fake Test User" userId="SID-0" providerId="Test" clId="FakeClientId" dt="2024-03-14T01:33:30.762" v="7" actId="2711"/>
            <ac:spMkLst>
              <pc:docMk/>
              <pc:sldMasterMk cId="2201293271" sldId="2147483660"/>
              <pc:sldLayoutMk cId="3640490536" sldId="2147483664"/>
              <ac:spMk id="25" creationId="{3FDBF0FB-88D2-4271-BFAF-D129CF8C2F68}"/>
            </ac:spMkLst>
          </pc:spChg>
          <pc:spChg chg="mod">
            <ac:chgData name="Fake Test User" userId="SID-0" providerId="Test" clId="FakeClientId" dt="2024-03-14T01:33:30.762" v="7" actId="2711"/>
            <ac:spMkLst>
              <pc:docMk/>
              <pc:sldMasterMk cId="2201293271" sldId="2147483660"/>
              <pc:sldLayoutMk cId="3640490536" sldId="2147483664"/>
              <ac:spMk id="27" creationId="{862B807B-6DFA-471C-B675-016416207F0E}"/>
            </ac:spMkLst>
          </pc:spChg>
          <pc:spChg chg="mod">
            <ac:chgData name="Fake Test User" userId="SID-0" providerId="Test" clId="FakeClientId" dt="2024-03-14T01:33:30.762" v="7" actId="2711"/>
            <ac:spMkLst>
              <pc:docMk/>
              <pc:sldMasterMk cId="2201293271" sldId="2147483660"/>
              <pc:sldLayoutMk cId="3640490536" sldId="2147483664"/>
              <ac:spMk id="28" creationId="{0555D4C0-9882-489D-AD77-A9F38B3784A6}"/>
            </ac:spMkLst>
          </pc:spChg>
          <pc:spChg chg="mod">
            <ac:chgData name="Fake Test User" userId="SID-0" providerId="Test" clId="FakeClientId" dt="2024-03-14T01:33:30.762" v="7" actId="2711"/>
            <ac:spMkLst>
              <pc:docMk/>
              <pc:sldMasterMk cId="2201293271" sldId="2147483660"/>
              <pc:sldLayoutMk cId="3640490536" sldId="2147483664"/>
              <ac:spMk id="30" creationId="{15C8BDC7-F09C-40A3-B14E-9A49781EE6CE}"/>
            </ac:spMkLst>
          </pc:spChg>
          <pc:spChg chg="mod">
            <ac:chgData name="Fake Test User" userId="SID-0" providerId="Test" clId="FakeClientId" dt="2024-03-14T01:33:30.762" v="7" actId="2711"/>
            <ac:spMkLst>
              <pc:docMk/>
              <pc:sldMasterMk cId="2201293271" sldId="2147483660"/>
              <pc:sldLayoutMk cId="3640490536" sldId="2147483664"/>
              <ac:spMk id="32" creationId="{247A5DB4-1ED7-4630-89AF-F1802E44EF89}"/>
            </ac:spMkLst>
          </pc:spChg>
          <pc:spChg chg="mod">
            <ac:chgData name="Fake Test User" userId="SID-0" providerId="Test" clId="FakeClientId" dt="2024-03-14T01:33:30.762" v="7" actId="2711"/>
            <ac:spMkLst>
              <pc:docMk/>
              <pc:sldMasterMk cId="2201293271" sldId="2147483660"/>
              <pc:sldLayoutMk cId="3640490536" sldId="2147483664"/>
              <ac:spMk id="33" creationId="{6E5D4012-4107-490F-A369-EA7063242A98}"/>
            </ac:spMkLst>
          </pc:spChg>
          <pc:spChg chg="mod">
            <ac:chgData name="Fake Test User" userId="SID-0" providerId="Test" clId="FakeClientId" dt="2024-03-14T01:33:30.762" v="7" actId="2711"/>
            <ac:spMkLst>
              <pc:docMk/>
              <pc:sldMasterMk cId="2201293271" sldId="2147483660"/>
              <pc:sldLayoutMk cId="3640490536" sldId="2147483664"/>
              <ac:spMk id="34" creationId="{795C79E2-9EA5-4713-B4AF-0E4572CFFA2F}"/>
            </ac:spMkLst>
          </pc:spChg>
          <pc:spChg chg="mod">
            <ac:chgData name="Fake Test User" userId="SID-0" providerId="Test" clId="FakeClientId" dt="2024-03-14T01:33:30.762" v="7" actId="2711"/>
            <ac:spMkLst>
              <pc:docMk/>
              <pc:sldMasterMk cId="2201293271" sldId="2147483660"/>
              <pc:sldLayoutMk cId="3640490536" sldId="2147483664"/>
              <ac:spMk id="36" creationId="{274C09E2-06F0-4230-8DAD-A0DBF01F8603}"/>
            </ac:spMkLst>
          </pc:spChg>
          <pc:spChg chg="mod">
            <ac:chgData name="Fake Test User" userId="SID-0" providerId="Test" clId="FakeClientId" dt="2024-03-14T01:33:30.762" v="7" actId="2711"/>
            <ac:spMkLst>
              <pc:docMk/>
              <pc:sldMasterMk cId="2201293271" sldId="2147483660"/>
              <pc:sldLayoutMk cId="3640490536" sldId="2147483664"/>
              <ac:spMk id="40" creationId="{AB2070F4-085F-4F8D-A1E8-A58E5F8F0687}"/>
            </ac:spMkLst>
          </pc:spChg>
        </pc:sldLayoutChg>
        <pc:sldLayoutChg chg="modSp mod">
          <pc:chgData name="Fake Test User" userId="SID-0" providerId="Test" clId="FakeClientId" dt="2024-03-14T01:34:09.796" v="15" actId="2711"/>
          <pc:sldLayoutMkLst>
            <pc:docMk/>
            <pc:sldMasterMk cId="2201293271" sldId="2147483660"/>
            <pc:sldLayoutMk cId="3684561420" sldId="2147483666"/>
          </pc:sldLayoutMkLst>
          <pc:spChg chg="mod">
            <ac:chgData name="Fake Test User" userId="SID-0" providerId="Test" clId="FakeClientId" dt="2024-03-14T01:34:09.796" v="15" actId="2711"/>
            <ac:spMkLst>
              <pc:docMk/>
              <pc:sldMasterMk cId="2201293271" sldId="2147483660"/>
              <pc:sldLayoutMk cId="3684561420" sldId="2147483666"/>
              <ac:spMk id="4" creationId="{74D0E84D-2B51-9F8D-82CE-C086143DC605}"/>
            </ac:spMkLst>
          </pc:spChg>
          <pc:spChg chg="mod">
            <ac:chgData name="Fake Test User" userId="SID-0" providerId="Test" clId="FakeClientId" dt="2024-03-14T01:34:09.796" v="15" actId="2711"/>
            <ac:spMkLst>
              <pc:docMk/>
              <pc:sldMasterMk cId="2201293271" sldId="2147483660"/>
              <pc:sldLayoutMk cId="3684561420" sldId="2147483666"/>
              <ac:spMk id="6" creationId="{2DF88512-9E62-4695-B350-39488566A1F7}"/>
            </ac:spMkLst>
          </pc:spChg>
          <pc:spChg chg="mod">
            <ac:chgData name="Fake Test User" userId="SID-0" providerId="Test" clId="FakeClientId" dt="2024-03-14T01:34:09.796" v="15" actId="2711"/>
            <ac:spMkLst>
              <pc:docMk/>
              <pc:sldMasterMk cId="2201293271" sldId="2147483660"/>
              <pc:sldLayoutMk cId="3684561420" sldId="2147483666"/>
              <ac:spMk id="7" creationId="{18CD596D-95F4-4C5C-A0E7-86D747FE70BE}"/>
            </ac:spMkLst>
          </pc:spChg>
          <pc:spChg chg="mod">
            <ac:chgData name="Fake Test User" userId="SID-0" providerId="Test" clId="FakeClientId" dt="2024-03-14T01:34:09.796" v="15" actId="2711"/>
            <ac:spMkLst>
              <pc:docMk/>
              <pc:sldMasterMk cId="2201293271" sldId="2147483660"/>
              <pc:sldLayoutMk cId="3684561420" sldId="2147483666"/>
              <ac:spMk id="8" creationId="{67553E9F-DCBF-4BEE-A261-5AA97361A0E0}"/>
            </ac:spMkLst>
          </pc:spChg>
          <pc:spChg chg="mod">
            <ac:chgData name="Fake Test User" userId="SID-0" providerId="Test" clId="FakeClientId" dt="2024-03-14T01:34:09.796" v="15" actId="2711"/>
            <ac:spMkLst>
              <pc:docMk/>
              <pc:sldMasterMk cId="2201293271" sldId="2147483660"/>
              <pc:sldLayoutMk cId="3684561420" sldId="2147483666"/>
              <ac:spMk id="9" creationId="{949B0EB0-AEBA-44ED-BC77-4188C7486144}"/>
            </ac:spMkLst>
          </pc:spChg>
          <pc:spChg chg="mod">
            <ac:chgData name="Fake Test User" userId="SID-0" providerId="Test" clId="FakeClientId" dt="2024-03-14T01:34:09.796" v="15" actId="2711"/>
            <ac:spMkLst>
              <pc:docMk/>
              <pc:sldMasterMk cId="2201293271" sldId="2147483660"/>
              <pc:sldLayoutMk cId="3684561420" sldId="2147483666"/>
              <ac:spMk id="10" creationId="{7278DD10-67BC-4E87-A788-A45C6093F5F8}"/>
            </ac:spMkLst>
          </pc:spChg>
          <pc:spChg chg="mod">
            <ac:chgData name="Fake Test User" userId="SID-0" providerId="Test" clId="FakeClientId" dt="2024-03-14T01:34:09.796" v="15" actId="2711"/>
            <ac:spMkLst>
              <pc:docMk/>
              <pc:sldMasterMk cId="2201293271" sldId="2147483660"/>
              <pc:sldLayoutMk cId="3684561420" sldId="2147483666"/>
              <ac:spMk id="11" creationId="{916769F5-486B-4B48-A543-2C70359DF66E}"/>
            </ac:spMkLst>
          </pc:spChg>
          <pc:spChg chg="mod">
            <ac:chgData name="Fake Test User" userId="SID-0" providerId="Test" clId="FakeClientId" dt="2024-03-14T01:34:09.796" v="15" actId="2711"/>
            <ac:spMkLst>
              <pc:docMk/>
              <pc:sldMasterMk cId="2201293271" sldId="2147483660"/>
              <pc:sldLayoutMk cId="3684561420" sldId="2147483666"/>
              <ac:spMk id="15" creationId="{0DB9557B-D9D3-4FA9-2D64-D2F91957D2FC}"/>
            </ac:spMkLst>
          </pc:spChg>
          <pc:spChg chg="mod">
            <ac:chgData name="Fake Test User" userId="SID-0" providerId="Test" clId="FakeClientId" dt="2024-03-14T01:34:09.796" v="15" actId="2711"/>
            <ac:spMkLst>
              <pc:docMk/>
              <pc:sldMasterMk cId="2201293271" sldId="2147483660"/>
              <pc:sldLayoutMk cId="3684561420" sldId="2147483666"/>
              <ac:spMk id="16" creationId="{3BC3F5B3-7690-C0DA-4084-5EFE50E8C162}"/>
            </ac:spMkLst>
          </pc:spChg>
          <pc:spChg chg="mod">
            <ac:chgData name="Fake Test User" userId="SID-0" providerId="Test" clId="FakeClientId" dt="2024-03-14T01:34:09.796" v="15" actId="2711"/>
            <ac:spMkLst>
              <pc:docMk/>
              <pc:sldMasterMk cId="2201293271" sldId="2147483660"/>
              <pc:sldLayoutMk cId="3684561420" sldId="2147483666"/>
              <ac:spMk id="17" creationId="{99E56FFE-09D7-3078-C9E8-DFE8CF68AAD5}"/>
            </ac:spMkLst>
          </pc:spChg>
        </pc:sldLayoutChg>
        <pc:sldLayoutChg chg="modSp mod">
          <pc:chgData name="Fake Test User" userId="SID-0" providerId="Test" clId="FakeClientId" dt="2024-03-14T01:34:13.656" v="16" actId="2711"/>
          <pc:sldLayoutMkLst>
            <pc:docMk/>
            <pc:sldMasterMk cId="2201293271" sldId="2147483660"/>
            <pc:sldLayoutMk cId="4219767057" sldId="2147483674"/>
          </pc:sldLayoutMkLst>
          <pc:spChg chg="mod">
            <ac:chgData name="Fake Test User" userId="SID-0" providerId="Test" clId="FakeClientId" dt="2024-03-14T01:34:13.656" v="16" actId="2711"/>
            <ac:spMkLst>
              <pc:docMk/>
              <pc:sldMasterMk cId="2201293271" sldId="2147483660"/>
              <pc:sldLayoutMk cId="4219767057" sldId="2147483674"/>
              <ac:spMk id="2" creationId="{50557ABF-B75C-BD78-1A04-E483A57A9491}"/>
            </ac:spMkLst>
          </pc:spChg>
          <pc:spChg chg="mod">
            <ac:chgData name="Fake Test User" userId="SID-0" providerId="Test" clId="FakeClientId" dt="2024-03-14T01:34:13.656" v="16" actId="2711"/>
            <ac:spMkLst>
              <pc:docMk/>
              <pc:sldMasterMk cId="2201293271" sldId="2147483660"/>
              <pc:sldLayoutMk cId="4219767057" sldId="2147483674"/>
              <ac:spMk id="6" creationId="{23DC2F0A-1748-49AE-AF72-D6BBB4F8FEC3}"/>
            </ac:spMkLst>
          </pc:spChg>
          <pc:spChg chg="mod">
            <ac:chgData name="Fake Test User" userId="SID-0" providerId="Test" clId="FakeClientId" dt="2024-03-14T01:34:13.656" v="16" actId="2711"/>
            <ac:spMkLst>
              <pc:docMk/>
              <pc:sldMasterMk cId="2201293271" sldId="2147483660"/>
              <pc:sldLayoutMk cId="4219767057" sldId="2147483674"/>
              <ac:spMk id="7" creationId="{683DF7B1-E0C5-4E09-BB5C-F11EA14D7C95}"/>
            </ac:spMkLst>
          </pc:spChg>
          <pc:spChg chg="mod">
            <ac:chgData name="Fake Test User" userId="SID-0" providerId="Test" clId="FakeClientId" dt="2024-03-14T01:34:13.656" v="16" actId="2711"/>
            <ac:spMkLst>
              <pc:docMk/>
              <pc:sldMasterMk cId="2201293271" sldId="2147483660"/>
              <pc:sldLayoutMk cId="4219767057" sldId="2147483674"/>
              <ac:spMk id="8" creationId="{BBC678EC-E47C-4AC2-A75A-7022CECD0031}"/>
            </ac:spMkLst>
          </pc:spChg>
          <pc:spChg chg="mod">
            <ac:chgData name="Fake Test User" userId="SID-0" providerId="Test" clId="FakeClientId" dt="2024-03-14T01:34:13.656" v="16" actId="2711"/>
            <ac:spMkLst>
              <pc:docMk/>
              <pc:sldMasterMk cId="2201293271" sldId="2147483660"/>
              <pc:sldLayoutMk cId="4219767057" sldId="2147483674"/>
              <ac:spMk id="9" creationId="{5E74E69A-5ABD-42DF-A2B0-997A626257D4}"/>
            </ac:spMkLst>
          </pc:spChg>
          <pc:spChg chg="mod">
            <ac:chgData name="Fake Test User" userId="SID-0" providerId="Test" clId="FakeClientId" dt="2024-03-14T01:34:13.656" v="16" actId="2711"/>
            <ac:spMkLst>
              <pc:docMk/>
              <pc:sldMasterMk cId="2201293271" sldId="2147483660"/>
              <pc:sldLayoutMk cId="4219767057" sldId="2147483674"/>
              <ac:spMk id="10" creationId="{EC2B6D0A-4A1F-4B59-B429-AD3FABC74F33}"/>
            </ac:spMkLst>
          </pc:spChg>
          <pc:spChg chg="mod">
            <ac:chgData name="Fake Test User" userId="SID-0" providerId="Test" clId="FakeClientId" dt="2024-03-14T01:34:13.656" v="16" actId="2711"/>
            <ac:spMkLst>
              <pc:docMk/>
              <pc:sldMasterMk cId="2201293271" sldId="2147483660"/>
              <pc:sldLayoutMk cId="4219767057" sldId="2147483674"/>
              <ac:spMk id="11" creationId="{32B66529-F6B7-4C1C-8291-8139628DF6C0}"/>
            </ac:spMkLst>
          </pc:spChg>
          <pc:spChg chg="mod">
            <ac:chgData name="Fake Test User" userId="SID-0" providerId="Test" clId="FakeClientId" dt="2024-03-14T01:34:13.656" v="16" actId="2711"/>
            <ac:spMkLst>
              <pc:docMk/>
              <pc:sldMasterMk cId="2201293271" sldId="2147483660"/>
              <pc:sldLayoutMk cId="4219767057" sldId="2147483674"/>
              <ac:spMk id="14" creationId="{872245B9-34B5-4F89-8EA6-C018B9D4FA46}"/>
            </ac:spMkLst>
          </pc:spChg>
          <pc:spChg chg="mod">
            <ac:chgData name="Fake Test User" userId="SID-0" providerId="Test" clId="FakeClientId" dt="2024-03-14T01:34:13.656" v="16" actId="2711"/>
            <ac:spMkLst>
              <pc:docMk/>
              <pc:sldMasterMk cId="2201293271" sldId="2147483660"/>
              <pc:sldLayoutMk cId="4219767057" sldId="2147483674"/>
              <ac:spMk id="15" creationId="{690814BE-76E8-43EC-9616-A1F02F053AD5}"/>
            </ac:spMkLst>
          </pc:spChg>
          <pc:spChg chg="mod">
            <ac:chgData name="Fake Test User" userId="SID-0" providerId="Test" clId="FakeClientId" dt="2024-03-14T01:34:13.656" v="16" actId="2711"/>
            <ac:spMkLst>
              <pc:docMk/>
              <pc:sldMasterMk cId="2201293271" sldId="2147483660"/>
              <pc:sldLayoutMk cId="4219767057" sldId="2147483674"/>
              <ac:spMk id="16" creationId="{F8AAA0A6-9D4B-4AA2-82F0-77E5ECF4B647}"/>
            </ac:spMkLst>
          </pc:spChg>
          <pc:spChg chg="mod">
            <ac:chgData name="Fake Test User" userId="SID-0" providerId="Test" clId="FakeClientId" dt="2024-03-14T01:34:13.656" v="16" actId="2711"/>
            <ac:spMkLst>
              <pc:docMk/>
              <pc:sldMasterMk cId="2201293271" sldId="2147483660"/>
              <pc:sldLayoutMk cId="4219767057" sldId="2147483674"/>
              <ac:spMk id="17" creationId="{8E3FFD99-95F0-47A4-8642-FB9FECEC4F37}"/>
            </ac:spMkLst>
          </pc:spChg>
          <pc:spChg chg="mod">
            <ac:chgData name="Fake Test User" userId="SID-0" providerId="Test" clId="FakeClientId" dt="2024-03-14T01:34:13.656" v="16" actId="2711"/>
            <ac:spMkLst>
              <pc:docMk/>
              <pc:sldMasterMk cId="2201293271" sldId="2147483660"/>
              <pc:sldLayoutMk cId="4219767057" sldId="2147483674"/>
              <ac:spMk id="18" creationId="{94727536-E532-4015-A178-0ABB6B09C661}"/>
            </ac:spMkLst>
          </pc:spChg>
          <pc:spChg chg="mod">
            <ac:chgData name="Fake Test User" userId="SID-0" providerId="Test" clId="FakeClientId" dt="2024-03-14T01:34:13.656" v="16" actId="2711"/>
            <ac:spMkLst>
              <pc:docMk/>
              <pc:sldMasterMk cId="2201293271" sldId="2147483660"/>
              <pc:sldLayoutMk cId="4219767057" sldId="2147483674"/>
              <ac:spMk id="19" creationId="{22977876-C29D-4D32-9948-303465AEC312}"/>
            </ac:spMkLst>
          </pc:spChg>
          <pc:spChg chg="mod">
            <ac:chgData name="Fake Test User" userId="SID-0" providerId="Test" clId="FakeClientId" dt="2024-03-14T01:34:13.656" v="16" actId="2711"/>
            <ac:spMkLst>
              <pc:docMk/>
              <pc:sldMasterMk cId="2201293271" sldId="2147483660"/>
              <pc:sldLayoutMk cId="4219767057" sldId="2147483674"/>
              <ac:spMk id="20" creationId="{6A7BC11E-2EF0-4989-9A7E-7AB377DB8534}"/>
            </ac:spMkLst>
          </pc:spChg>
        </pc:sldLayoutChg>
        <pc:sldLayoutChg chg="modSp mod">
          <pc:chgData name="Fake Test User" userId="SID-0" providerId="Test" clId="FakeClientId" dt="2024-03-14T01:34:04.218" v="14" actId="2711"/>
          <pc:sldLayoutMkLst>
            <pc:docMk/>
            <pc:sldMasterMk cId="2201293271" sldId="2147483660"/>
            <pc:sldLayoutMk cId="2877516864" sldId="2147483675"/>
          </pc:sldLayoutMkLst>
          <pc:spChg chg="mod">
            <ac:chgData name="Fake Test User" userId="SID-0" providerId="Test" clId="FakeClientId" dt="2024-03-14T01:34:04.218" v="14" actId="2711"/>
            <ac:spMkLst>
              <pc:docMk/>
              <pc:sldMasterMk cId="2201293271" sldId="2147483660"/>
              <pc:sldLayoutMk cId="2877516864" sldId="2147483675"/>
              <ac:spMk id="2" creationId="{2A19A957-1FB5-43F8-B325-BBD9FEF23E88}"/>
            </ac:spMkLst>
          </pc:spChg>
          <pc:spChg chg="mod">
            <ac:chgData name="Fake Test User" userId="SID-0" providerId="Test" clId="FakeClientId" dt="2024-03-14T01:34:04.218" v="14" actId="2711"/>
            <ac:spMkLst>
              <pc:docMk/>
              <pc:sldMasterMk cId="2201293271" sldId="2147483660"/>
              <pc:sldLayoutMk cId="2877516864" sldId="2147483675"/>
              <ac:spMk id="3" creationId="{7ED4F766-C576-F298-E93A-CD0D832F8E4F}"/>
            </ac:spMkLst>
          </pc:spChg>
          <pc:spChg chg="mod">
            <ac:chgData name="Fake Test User" userId="SID-0" providerId="Test" clId="FakeClientId" dt="2024-03-14T01:34:04.218" v="14" actId="2711"/>
            <ac:spMkLst>
              <pc:docMk/>
              <pc:sldMasterMk cId="2201293271" sldId="2147483660"/>
              <pc:sldLayoutMk cId="2877516864" sldId="2147483675"/>
              <ac:spMk id="4" creationId="{2E94D0A7-4358-49BF-96EE-8DEB6F4DCF56}"/>
            </ac:spMkLst>
          </pc:spChg>
          <pc:spChg chg="mod">
            <ac:chgData name="Fake Test User" userId="SID-0" providerId="Test" clId="FakeClientId" dt="2024-03-14T01:34:04.218" v="14" actId="2711"/>
            <ac:spMkLst>
              <pc:docMk/>
              <pc:sldMasterMk cId="2201293271" sldId="2147483660"/>
              <pc:sldLayoutMk cId="2877516864" sldId="2147483675"/>
              <ac:spMk id="5" creationId="{21A26073-23A2-4B91-A128-79AA1BE93523}"/>
            </ac:spMkLst>
          </pc:spChg>
          <pc:spChg chg="mod">
            <ac:chgData name="Fake Test User" userId="SID-0" providerId="Test" clId="FakeClientId" dt="2024-03-14T01:34:04.218" v="14" actId="2711"/>
            <ac:spMkLst>
              <pc:docMk/>
              <pc:sldMasterMk cId="2201293271" sldId="2147483660"/>
              <pc:sldLayoutMk cId="2877516864" sldId="2147483675"/>
              <ac:spMk id="6" creationId="{C14D5DFA-0CEA-43F0-98EE-6C9F741F7C96}"/>
            </ac:spMkLst>
          </pc:spChg>
          <pc:spChg chg="mod">
            <ac:chgData name="Fake Test User" userId="SID-0" providerId="Test" clId="FakeClientId" dt="2024-03-14T01:34:04.218" v="14" actId="2711"/>
            <ac:spMkLst>
              <pc:docMk/>
              <pc:sldMasterMk cId="2201293271" sldId="2147483660"/>
              <pc:sldLayoutMk cId="2877516864" sldId="2147483675"/>
              <ac:spMk id="9" creationId="{8352712D-F957-4B22-8B50-BE10410FF895}"/>
            </ac:spMkLst>
          </pc:spChg>
          <pc:spChg chg="mod">
            <ac:chgData name="Fake Test User" userId="SID-0" providerId="Test" clId="FakeClientId" dt="2024-03-14T01:34:04.218" v="14" actId="2711"/>
            <ac:spMkLst>
              <pc:docMk/>
              <pc:sldMasterMk cId="2201293271" sldId="2147483660"/>
              <pc:sldLayoutMk cId="2877516864" sldId="2147483675"/>
              <ac:spMk id="10" creationId="{5B031752-6400-4BFB-979F-E2EE795E4B90}"/>
            </ac:spMkLst>
          </pc:spChg>
          <pc:spChg chg="mod">
            <ac:chgData name="Fake Test User" userId="SID-0" providerId="Test" clId="FakeClientId" dt="2024-03-14T01:34:04.218" v="14" actId="2711"/>
            <ac:spMkLst>
              <pc:docMk/>
              <pc:sldMasterMk cId="2201293271" sldId="2147483660"/>
              <pc:sldLayoutMk cId="2877516864" sldId="2147483675"/>
              <ac:spMk id="11" creationId="{26FD74F8-42BB-4CB4-ABF1-5F149743B464}"/>
            </ac:spMkLst>
          </pc:spChg>
          <pc:spChg chg="mod">
            <ac:chgData name="Fake Test User" userId="SID-0" providerId="Test" clId="FakeClientId" dt="2024-03-14T01:34:04.218" v="14" actId="2711"/>
            <ac:spMkLst>
              <pc:docMk/>
              <pc:sldMasterMk cId="2201293271" sldId="2147483660"/>
              <pc:sldLayoutMk cId="2877516864" sldId="2147483675"/>
              <ac:spMk id="12" creationId="{6A5CAEAF-7DEC-4B20-8B1E-301A9D0E684A}"/>
            </ac:spMkLst>
          </pc:spChg>
          <pc:spChg chg="mod">
            <ac:chgData name="Fake Test User" userId="SID-0" providerId="Test" clId="FakeClientId" dt="2024-03-14T01:34:04.218" v="14" actId="2711"/>
            <ac:spMkLst>
              <pc:docMk/>
              <pc:sldMasterMk cId="2201293271" sldId="2147483660"/>
              <pc:sldLayoutMk cId="2877516864" sldId="2147483675"/>
              <ac:spMk id="13" creationId="{70B696A3-EA34-4924-9037-E330B1CB890E}"/>
            </ac:spMkLst>
          </pc:spChg>
          <pc:spChg chg="mod">
            <ac:chgData name="Fake Test User" userId="SID-0" providerId="Test" clId="FakeClientId" dt="2024-03-14T01:34:04.218" v="14" actId="2711"/>
            <ac:spMkLst>
              <pc:docMk/>
              <pc:sldMasterMk cId="2201293271" sldId="2147483660"/>
              <pc:sldLayoutMk cId="2877516864" sldId="2147483675"/>
              <ac:spMk id="14" creationId="{5E19795B-1103-80EF-6098-1E8371D07DB8}"/>
            </ac:spMkLst>
          </pc:spChg>
          <pc:spChg chg="mod">
            <ac:chgData name="Fake Test User" userId="SID-0" providerId="Test" clId="FakeClientId" dt="2024-03-14T01:34:04.218" v="14" actId="2711"/>
            <ac:spMkLst>
              <pc:docMk/>
              <pc:sldMasterMk cId="2201293271" sldId="2147483660"/>
              <pc:sldLayoutMk cId="2877516864" sldId="2147483675"/>
              <ac:spMk id="20" creationId="{3FA5410A-92A6-4C0B-9D89-186B7DDB20BD}"/>
            </ac:spMkLst>
          </pc:spChg>
        </pc:sldLayoutChg>
        <pc:sldLayoutChg chg="modSp mod">
          <pc:chgData name="Fake Test User" userId="SID-0" providerId="Test" clId="FakeClientId" dt="2024-03-14T01:33:43.951" v="10" actId="2711"/>
          <pc:sldLayoutMkLst>
            <pc:docMk/>
            <pc:sldMasterMk cId="2201293271" sldId="2147483660"/>
            <pc:sldLayoutMk cId="1264944479" sldId="2147483676"/>
          </pc:sldLayoutMkLst>
          <pc:spChg chg="mod">
            <ac:chgData name="Fake Test User" userId="SID-0" providerId="Test" clId="FakeClientId" dt="2024-03-14T01:33:43.951" v="10" actId="2711"/>
            <ac:spMkLst>
              <pc:docMk/>
              <pc:sldMasterMk cId="2201293271" sldId="2147483660"/>
              <pc:sldLayoutMk cId="1264944479" sldId="2147483676"/>
              <ac:spMk id="2" creationId="{30FB3D5A-25E2-453F-A78E-0A20BDCE80A2}"/>
            </ac:spMkLst>
          </pc:spChg>
          <pc:spChg chg="mod">
            <ac:chgData name="Fake Test User" userId="SID-0" providerId="Test" clId="FakeClientId" dt="2024-03-14T01:33:43.951" v="10" actId="2711"/>
            <ac:spMkLst>
              <pc:docMk/>
              <pc:sldMasterMk cId="2201293271" sldId="2147483660"/>
              <pc:sldLayoutMk cId="1264944479" sldId="2147483676"/>
              <ac:spMk id="3" creationId="{28796342-0E80-4F8E-9563-9F5EDFC0DDF2}"/>
            </ac:spMkLst>
          </pc:spChg>
          <pc:spChg chg="mod">
            <ac:chgData name="Fake Test User" userId="SID-0" providerId="Test" clId="FakeClientId" dt="2024-03-14T01:33:43.951" v="10" actId="2711"/>
            <ac:spMkLst>
              <pc:docMk/>
              <pc:sldMasterMk cId="2201293271" sldId="2147483660"/>
              <pc:sldLayoutMk cId="1264944479" sldId="2147483676"/>
              <ac:spMk id="4" creationId="{C39B2F5D-C3BA-453E-8F4D-97074F48C7AE}"/>
            </ac:spMkLst>
          </pc:spChg>
          <pc:spChg chg="mod">
            <ac:chgData name="Fake Test User" userId="SID-0" providerId="Test" clId="FakeClientId" dt="2024-03-14T01:33:43.951" v="10" actId="2711"/>
            <ac:spMkLst>
              <pc:docMk/>
              <pc:sldMasterMk cId="2201293271" sldId="2147483660"/>
              <pc:sldLayoutMk cId="1264944479" sldId="2147483676"/>
              <ac:spMk id="5" creationId="{452D50E3-A27A-4AF6-928B-286E7BDB4BD9}"/>
            </ac:spMkLst>
          </pc:spChg>
          <pc:spChg chg="mod">
            <ac:chgData name="Fake Test User" userId="SID-0" providerId="Test" clId="FakeClientId" dt="2024-03-14T01:33:43.951" v="10" actId="2711"/>
            <ac:spMkLst>
              <pc:docMk/>
              <pc:sldMasterMk cId="2201293271" sldId="2147483660"/>
              <pc:sldLayoutMk cId="1264944479" sldId="2147483676"/>
              <ac:spMk id="6" creationId="{D874FDF0-F4BE-433D-86EE-9E1832D4388B}"/>
            </ac:spMkLst>
          </pc:spChg>
          <pc:spChg chg="mod">
            <ac:chgData name="Fake Test User" userId="SID-0" providerId="Test" clId="FakeClientId" dt="2024-03-14T01:33:43.951" v="10" actId="2711"/>
            <ac:spMkLst>
              <pc:docMk/>
              <pc:sldMasterMk cId="2201293271" sldId="2147483660"/>
              <pc:sldLayoutMk cId="1264944479" sldId="2147483676"/>
              <ac:spMk id="7" creationId="{25DFCD07-1301-45ED-B326-449ECFADE70D}"/>
            </ac:spMkLst>
          </pc:spChg>
          <pc:spChg chg="mod">
            <ac:chgData name="Fake Test User" userId="SID-0" providerId="Test" clId="FakeClientId" dt="2024-03-14T01:33:43.951" v="10" actId="2711"/>
            <ac:spMkLst>
              <pc:docMk/>
              <pc:sldMasterMk cId="2201293271" sldId="2147483660"/>
              <pc:sldLayoutMk cId="1264944479" sldId="2147483676"/>
              <ac:spMk id="8" creationId="{BD5DA270-E83F-4CC8-9DA6-27CA3AEC0745}"/>
            </ac:spMkLst>
          </pc:spChg>
          <pc:spChg chg="mod">
            <ac:chgData name="Fake Test User" userId="SID-0" providerId="Test" clId="FakeClientId" dt="2024-03-14T01:33:43.951" v="10" actId="2711"/>
            <ac:spMkLst>
              <pc:docMk/>
              <pc:sldMasterMk cId="2201293271" sldId="2147483660"/>
              <pc:sldLayoutMk cId="1264944479" sldId="2147483676"/>
              <ac:spMk id="9" creationId="{57804587-2E59-4D83-B86E-83ADAE4FDC13}"/>
            </ac:spMkLst>
          </pc:spChg>
          <pc:spChg chg="mod">
            <ac:chgData name="Fake Test User" userId="SID-0" providerId="Test" clId="FakeClientId" dt="2024-03-14T01:33:43.951" v="10" actId="2711"/>
            <ac:spMkLst>
              <pc:docMk/>
              <pc:sldMasterMk cId="2201293271" sldId="2147483660"/>
              <pc:sldLayoutMk cId="1264944479" sldId="2147483676"/>
              <ac:spMk id="10" creationId="{5339F117-3072-4F0C-8D1D-E5DC918CE4F0}"/>
            </ac:spMkLst>
          </pc:spChg>
          <pc:spChg chg="mod">
            <ac:chgData name="Fake Test User" userId="SID-0" providerId="Test" clId="FakeClientId" dt="2024-03-14T01:33:43.951" v="10" actId="2711"/>
            <ac:spMkLst>
              <pc:docMk/>
              <pc:sldMasterMk cId="2201293271" sldId="2147483660"/>
              <pc:sldLayoutMk cId="1264944479" sldId="2147483676"/>
              <ac:spMk id="15" creationId="{5778233C-CCEC-FC64-A709-616569B37D23}"/>
            </ac:spMkLst>
          </pc:spChg>
          <pc:spChg chg="mod">
            <ac:chgData name="Fake Test User" userId="SID-0" providerId="Test" clId="FakeClientId" dt="2024-03-14T01:33:43.951" v="10" actId="2711"/>
            <ac:spMkLst>
              <pc:docMk/>
              <pc:sldMasterMk cId="2201293271" sldId="2147483660"/>
              <pc:sldLayoutMk cId="1264944479" sldId="2147483676"/>
              <ac:spMk id="17" creationId="{67FEFA15-354D-6389-9102-922A664A73AE}"/>
            </ac:spMkLst>
          </pc:spChg>
        </pc:sldLayoutChg>
        <pc:sldLayoutChg chg="modSp mod">
          <pc:chgData name="Fake Test User" userId="SID-0" providerId="Test" clId="FakeClientId" dt="2024-03-14T01:33:49.217" v="11" actId="2711"/>
          <pc:sldLayoutMkLst>
            <pc:docMk/>
            <pc:sldMasterMk cId="2201293271" sldId="2147483660"/>
            <pc:sldLayoutMk cId="3189778055" sldId="2147483677"/>
          </pc:sldLayoutMkLst>
          <pc:spChg chg="mod">
            <ac:chgData name="Fake Test User" userId="SID-0" providerId="Test" clId="FakeClientId" dt="2024-03-14T01:33:49.217" v="11" actId="2711"/>
            <ac:spMkLst>
              <pc:docMk/>
              <pc:sldMasterMk cId="2201293271" sldId="2147483660"/>
              <pc:sldLayoutMk cId="3189778055" sldId="2147483677"/>
              <ac:spMk id="2" creationId="{252AD8E1-37CB-EB1E-9394-A293E1F2107F}"/>
            </ac:spMkLst>
          </pc:spChg>
          <pc:spChg chg="mod">
            <ac:chgData name="Fake Test User" userId="SID-0" providerId="Test" clId="FakeClientId" dt="2024-03-14T01:33:49.217" v="11" actId="2711"/>
            <ac:spMkLst>
              <pc:docMk/>
              <pc:sldMasterMk cId="2201293271" sldId="2147483660"/>
              <pc:sldLayoutMk cId="3189778055" sldId="2147483677"/>
              <ac:spMk id="3" creationId="{D0EFA1AD-93FB-148E-CFC6-A6E5D9967406}"/>
            </ac:spMkLst>
          </pc:spChg>
          <pc:spChg chg="mod">
            <ac:chgData name="Fake Test User" userId="SID-0" providerId="Test" clId="FakeClientId" dt="2024-03-14T01:33:49.217" v="11" actId="2711"/>
            <ac:spMkLst>
              <pc:docMk/>
              <pc:sldMasterMk cId="2201293271" sldId="2147483660"/>
              <pc:sldLayoutMk cId="3189778055" sldId="2147483677"/>
              <ac:spMk id="6" creationId="{2DF88512-9E62-4695-B350-39488566A1F7}"/>
            </ac:spMkLst>
          </pc:spChg>
          <pc:spChg chg="mod">
            <ac:chgData name="Fake Test User" userId="SID-0" providerId="Test" clId="FakeClientId" dt="2024-03-14T01:33:49.217" v="11" actId="2711"/>
            <ac:spMkLst>
              <pc:docMk/>
              <pc:sldMasterMk cId="2201293271" sldId="2147483660"/>
              <pc:sldLayoutMk cId="3189778055" sldId="2147483677"/>
              <ac:spMk id="7" creationId="{18CD596D-95F4-4C5C-A0E7-86D747FE70BE}"/>
            </ac:spMkLst>
          </pc:spChg>
          <pc:spChg chg="mod">
            <ac:chgData name="Fake Test User" userId="SID-0" providerId="Test" clId="FakeClientId" dt="2024-03-14T01:33:49.217" v="11" actId="2711"/>
            <ac:spMkLst>
              <pc:docMk/>
              <pc:sldMasterMk cId="2201293271" sldId="2147483660"/>
              <pc:sldLayoutMk cId="3189778055" sldId="2147483677"/>
              <ac:spMk id="8" creationId="{67553E9F-DCBF-4BEE-A261-5AA97361A0E0}"/>
            </ac:spMkLst>
          </pc:spChg>
          <pc:spChg chg="mod">
            <ac:chgData name="Fake Test User" userId="SID-0" providerId="Test" clId="FakeClientId" dt="2024-03-14T01:33:49.217" v="11" actId="2711"/>
            <ac:spMkLst>
              <pc:docMk/>
              <pc:sldMasterMk cId="2201293271" sldId="2147483660"/>
              <pc:sldLayoutMk cId="3189778055" sldId="2147483677"/>
              <ac:spMk id="9" creationId="{949B0EB0-AEBA-44ED-BC77-4188C7486144}"/>
            </ac:spMkLst>
          </pc:spChg>
          <pc:spChg chg="mod">
            <ac:chgData name="Fake Test User" userId="SID-0" providerId="Test" clId="FakeClientId" dt="2024-03-14T01:33:49.217" v="11" actId="2711"/>
            <ac:spMkLst>
              <pc:docMk/>
              <pc:sldMasterMk cId="2201293271" sldId="2147483660"/>
              <pc:sldLayoutMk cId="3189778055" sldId="2147483677"/>
              <ac:spMk id="10" creationId="{7278DD10-67BC-4E87-A788-A45C6093F5F8}"/>
            </ac:spMkLst>
          </pc:spChg>
          <pc:spChg chg="mod">
            <ac:chgData name="Fake Test User" userId="SID-0" providerId="Test" clId="FakeClientId" dt="2024-03-14T01:33:49.217" v="11" actId="2711"/>
            <ac:spMkLst>
              <pc:docMk/>
              <pc:sldMasterMk cId="2201293271" sldId="2147483660"/>
              <pc:sldLayoutMk cId="3189778055" sldId="2147483677"/>
              <ac:spMk id="11" creationId="{916769F5-486B-4B48-A543-2C70359DF66E}"/>
            </ac:spMkLst>
          </pc:spChg>
          <pc:spChg chg="mod">
            <ac:chgData name="Fake Test User" userId="SID-0" providerId="Test" clId="FakeClientId" dt="2024-03-14T01:33:49.217" v="11" actId="2711"/>
            <ac:spMkLst>
              <pc:docMk/>
              <pc:sldMasterMk cId="2201293271" sldId="2147483660"/>
              <pc:sldLayoutMk cId="3189778055" sldId="2147483677"/>
              <ac:spMk id="12" creationId="{B47BB165-F380-48C4-B95B-C09C91893B2D}"/>
            </ac:spMkLst>
          </pc:spChg>
          <pc:spChg chg="mod">
            <ac:chgData name="Fake Test User" userId="SID-0" providerId="Test" clId="FakeClientId" dt="2024-03-14T01:33:49.217" v="11" actId="2711"/>
            <ac:spMkLst>
              <pc:docMk/>
              <pc:sldMasterMk cId="2201293271" sldId="2147483660"/>
              <pc:sldLayoutMk cId="3189778055" sldId="2147483677"/>
              <ac:spMk id="14" creationId="{F0805E9B-6657-4167-BD79-CAC59C0D841D}"/>
            </ac:spMkLst>
          </pc:spChg>
          <pc:spChg chg="mod">
            <ac:chgData name="Fake Test User" userId="SID-0" providerId="Test" clId="FakeClientId" dt="2024-03-14T01:33:49.217" v="11" actId="2711"/>
            <ac:spMkLst>
              <pc:docMk/>
              <pc:sldMasterMk cId="2201293271" sldId="2147483660"/>
              <pc:sldLayoutMk cId="3189778055" sldId="2147483677"/>
              <ac:spMk id="16" creationId="{5B37B294-6F01-986D-E8E5-119AE9A8F2BE}"/>
            </ac:spMkLst>
          </pc:spChg>
        </pc:sldLayoutChg>
        <pc:sldLayoutChg chg="modSp mod">
          <pc:chgData name="Fake Test User" userId="SID-0" providerId="Test" clId="FakeClientId" dt="2024-03-14T01:33:34.653" v="8" actId="2711"/>
          <pc:sldLayoutMkLst>
            <pc:docMk/>
            <pc:sldMasterMk cId="2201293271" sldId="2147483660"/>
            <pc:sldLayoutMk cId="525003947" sldId="2147483678"/>
          </pc:sldLayoutMkLst>
          <pc:spChg chg="mod">
            <ac:chgData name="Fake Test User" userId="SID-0" providerId="Test" clId="FakeClientId" dt="2024-03-14T01:33:34.653" v="8" actId="2711"/>
            <ac:spMkLst>
              <pc:docMk/>
              <pc:sldMasterMk cId="2201293271" sldId="2147483660"/>
              <pc:sldLayoutMk cId="525003947" sldId="2147483678"/>
              <ac:spMk id="2" creationId="{DEB24183-BE19-B810-4EF4-D9959CAD150B}"/>
            </ac:spMkLst>
          </pc:spChg>
          <pc:spChg chg="mod">
            <ac:chgData name="Fake Test User" userId="SID-0" providerId="Test" clId="FakeClientId" dt="2024-03-14T01:33:34.653" v="8" actId="2711"/>
            <ac:spMkLst>
              <pc:docMk/>
              <pc:sldMasterMk cId="2201293271" sldId="2147483660"/>
              <pc:sldLayoutMk cId="525003947" sldId="2147483678"/>
              <ac:spMk id="4" creationId="{FFD78806-0532-B92A-4326-73941B4232E7}"/>
            </ac:spMkLst>
          </pc:spChg>
          <pc:spChg chg="mod">
            <ac:chgData name="Fake Test User" userId="SID-0" providerId="Test" clId="FakeClientId" dt="2024-03-14T01:33:34.653" v="8" actId="2711"/>
            <ac:spMkLst>
              <pc:docMk/>
              <pc:sldMasterMk cId="2201293271" sldId="2147483660"/>
              <pc:sldLayoutMk cId="525003947" sldId="2147483678"/>
              <ac:spMk id="8" creationId="{CD15B6AB-EFBA-3087-EC3D-8DA945B70C0F}"/>
            </ac:spMkLst>
          </pc:spChg>
          <pc:spChg chg="mod">
            <ac:chgData name="Fake Test User" userId="SID-0" providerId="Test" clId="FakeClientId" dt="2024-03-14T01:33:34.653" v="8" actId="2711"/>
            <ac:spMkLst>
              <pc:docMk/>
              <pc:sldMasterMk cId="2201293271" sldId="2147483660"/>
              <pc:sldLayoutMk cId="525003947" sldId="2147483678"/>
              <ac:spMk id="10" creationId="{6A3371A6-1409-7906-744F-59D906DF6755}"/>
            </ac:spMkLst>
          </pc:spChg>
          <pc:spChg chg="mod">
            <ac:chgData name="Fake Test User" userId="SID-0" providerId="Test" clId="FakeClientId" dt="2024-03-14T01:33:34.653" v="8" actId="2711"/>
            <ac:spMkLst>
              <pc:docMk/>
              <pc:sldMasterMk cId="2201293271" sldId="2147483660"/>
              <pc:sldLayoutMk cId="525003947" sldId="2147483678"/>
              <ac:spMk id="11" creationId="{8546652F-6212-09E9-1A75-28F7C8EEF073}"/>
            </ac:spMkLst>
          </pc:spChg>
          <pc:spChg chg="mod">
            <ac:chgData name="Fake Test User" userId="SID-0" providerId="Test" clId="FakeClientId" dt="2024-03-14T01:33:34.653" v="8" actId="2711"/>
            <ac:spMkLst>
              <pc:docMk/>
              <pc:sldMasterMk cId="2201293271" sldId="2147483660"/>
              <pc:sldLayoutMk cId="525003947" sldId="2147483678"/>
              <ac:spMk id="22" creationId="{5C341663-7159-49AD-AAF3-4B3C490D8123}"/>
            </ac:spMkLst>
          </pc:spChg>
          <pc:spChg chg="mod">
            <ac:chgData name="Fake Test User" userId="SID-0" providerId="Test" clId="FakeClientId" dt="2024-03-14T01:33:34.653" v="8" actId="2711"/>
            <ac:spMkLst>
              <pc:docMk/>
              <pc:sldMasterMk cId="2201293271" sldId="2147483660"/>
              <pc:sldLayoutMk cId="525003947" sldId="2147483678"/>
              <ac:spMk id="24" creationId="{D83D2425-8E71-4C9D-8737-018CE44525D0}"/>
            </ac:spMkLst>
          </pc:spChg>
          <pc:spChg chg="mod">
            <ac:chgData name="Fake Test User" userId="SID-0" providerId="Test" clId="FakeClientId" dt="2024-03-14T01:33:34.653" v="8" actId="2711"/>
            <ac:spMkLst>
              <pc:docMk/>
              <pc:sldMasterMk cId="2201293271" sldId="2147483660"/>
              <pc:sldLayoutMk cId="525003947" sldId="2147483678"/>
              <ac:spMk id="27" creationId="{20F2EB12-394C-40E4-9186-CBD6635B5DA9}"/>
            </ac:spMkLst>
          </pc:spChg>
          <pc:spChg chg="mod">
            <ac:chgData name="Fake Test User" userId="SID-0" providerId="Test" clId="FakeClientId" dt="2024-03-14T01:33:34.653" v="8" actId="2711"/>
            <ac:spMkLst>
              <pc:docMk/>
              <pc:sldMasterMk cId="2201293271" sldId="2147483660"/>
              <pc:sldLayoutMk cId="525003947" sldId="2147483678"/>
              <ac:spMk id="28" creationId="{53F9468C-8821-4670-9C7C-78E7D75861AD}"/>
            </ac:spMkLst>
          </pc:spChg>
        </pc:sldLayoutChg>
        <pc:sldLayoutChg chg="modSp mod">
          <pc:chgData name="Fake Test User" userId="SID-0" providerId="Test" clId="FakeClientId" dt="2024-03-14T01:33:53.592" v="12" actId="2711"/>
          <pc:sldLayoutMkLst>
            <pc:docMk/>
            <pc:sldMasterMk cId="2201293271" sldId="2147483660"/>
            <pc:sldLayoutMk cId="3535201419" sldId="2147483679"/>
          </pc:sldLayoutMkLst>
          <pc:spChg chg="mod">
            <ac:chgData name="Fake Test User" userId="SID-0" providerId="Test" clId="FakeClientId" dt="2024-03-14T01:33:53.592" v="12" actId="2711"/>
            <ac:spMkLst>
              <pc:docMk/>
              <pc:sldMasterMk cId="2201293271" sldId="2147483660"/>
              <pc:sldLayoutMk cId="3535201419" sldId="2147483679"/>
              <ac:spMk id="2" creationId="{FEF27B53-079D-232F-8AA5-ED461B34E8D2}"/>
            </ac:spMkLst>
          </pc:spChg>
          <pc:spChg chg="mod">
            <ac:chgData name="Fake Test User" userId="SID-0" providerId="Test" clId="FakeClientId" dt="2024-03-14T01:33:53.592" v="12" actId="2711"/>
            <ac:spMkLst>
              <pc:docMk/>
              <pc:sldMasterMk cId="2201293271" sldId="2147483660"/>
              <pc:sldLayoutMk cId="3535201419" sldId="2147483679"/>
              <ac:spMk id="7" creationId="{BF5F5DFA-1BC3-4062-9356-6145C9F7CD56}"/>
            </ac:spMkLst>
          </pc:spChg>
          <pc:spChg chg="mod">
            <ac:chgData name="Fake Test User" userId="SID-0" providerId="Test" clId="FakeClientId" dt="2024-03-14T01:33:53.592" v="12" actId="2711"/>
            <ac:spMkLst>
              <pc:docMk/>
              <pc:sldMasterMk cId="2201293271" sldId="2147483660"/>
              <pc:sldLayoutMk cId="3535201419" sldId="2147483679"/>
              <ac:spMk id="8" creationId="{E6B5D461-AEC0-477F-A77A-6227F95A8374}"/>
            </ac:spMkLst>
          </pc:spChg>
          <pc:spChg chg="mod">
            <ac:chgData name="Fake Test User" userId="SID-0" providerId="Test" clId="FakeClientId" dt="2024-03-14T01:33:53.592" v="12" actId="2711"/>
            <ac:spMkLst>
              <pc:docMk/>
              <pc:sldMasterMk cId="2201293271" sldId="2147483660"/>
              <pc:sldLayoutMk cId="3535201419" sldId="2147483679"/>
              <ac:spMk id="10" creationId="{DE1A041D-DE47-45FA-AC78-CC7FD02571F2}"/>
            </ac:spMkLst>
          </pc:spChg>
          <pc:spChg chg="mod">
            <ac:chgData name="Fake Test User" userId="SID-0" providerId="Test" clId="FakeClientId" dt="2024-03-14T01:33:53.592" v="12" actId="2711"/>
            <ac:spMkLst>
              <pc:docMk/>
              <pc:sldMasterMk cId="2201293271" sldId="2147483660"/>
              <pc:sldLayoutMk cId="3535201419" sldId="2147483679"/>
              <ac:spMk id="11" creationId="{11614254-52EF-4F58-99B1-CDA7C39223C1}"/>
            </ac:spMkLst>
          </pc:spChg>
          <pc:spChg chg="mod">
            <ac:chgData name="Fake Test User" userId="SID-0" providerId="Test" clId="FakeClientId" dt="2024-03-14T01:33:53.592" v="12" actId="2711"/>
            <ac:spMkLst>
              <pc:docMk/>
              <pc:sldMasterMk cId="2201293271" sldId="2147483660"/>
              <pc:sldLayoutMk cId="3535201419" sldId="2147483679"/>
              <ac:spMk id="12" creationId="{BD3B3ABA-0408-41EA-935D-D4F4586AA840}"/>
            </ac:spMkLst>
          </pc:spChg>
          <pc:spChg chg="mod">
            <ac:chgData name="Fake Test User" userId="SID-0" providerId="Test" clId="FakeClientId" dt="2024-03-14T01:33:53.592" v="12" actId="2711"/>
            <ac:spMkLst>
              <pc:docMk/>
              <pc:sldMasterMk cId="2201293271" sldId="2147483660"/>
              <pc:sldLayoutMk cId="3535201419" sldId="2147483679"/>
              <ac:spMk id="14" creationId="{1837301C-2B9B-4119-9002-BD6DB2AB87FB}"/>
            </ac:spMkLst>
          </pc:spChg>
          <pc:spChg chg="mod">
            <ac:chgData name="Fake Test User" userId="SID-0" providerId="Test" clId="FakeClientId" dt="2024-03-14T01:33:53.592" v="12" actId="2711"/>
            <ac:spMkLst>
              <pc:docMk/>
              <pc:sldMasterMk cId="2201293271" sldId="2147483660"/>
              <pc:sldLayoutMk cId="3535201419" sldId="2147483679"/>
              <ac:spMk id="15" creationId="{BD12738D-D0ED-4899-A01C-42439B5B3E64}"/>
            </ac:spMkLst>
          </pc:spChg>
          <pc:spChg chg="mod">
            <ac:chgData name="Fake Test User" userId="SID-0" providerId="Test" clId="FakeClientId" dt="2024-03-14T01:33:53.592" v="12" actId="2711"/>
            <ac:spMkLst>
              <pc:docMk/>
              <pc:sldMasterMk cId="2201293271" sldId="2147483660"/>
              <pc:sldLayoutMk cId="3535201419" sldId="2147483679"/>
              <ac:spMk id="16" creationId="{5EED261D-45B9-40C1-8341-8B8B796E8AE2}"/>
            </ac:spMkLst>
          </pc:spChg>
          <pc:spChg chg="mod">
            <ac:chgData name="Fake Test User" userId="SID-0" providerId="Test" clId="FakeClientId" dt="2024-03-14T01:33:53.592" v="12" actId="2711"/>
            <ac:spMkLst>
              <pc:docMk/>
              <pc:sldMasterMk cId="2201293271" sldId="2147483660"/>
              <pc:sldLayoutMk cId="3535201419" sldId="2147483679"/>
              <ac:spMk id="18" creationId="{3E23953F-BF80-48E0-8282-62907D6C29C6}"/>
            </ac:spMkLst>
          </pc:spChg>
          <pc:spChg chg="mod">
            <ac:chgData name="Fake Test User" userId="SID-0" providerId="Test" clId="FakeClientId" dt="2024-03-14T01:33:53.592" v="12" actId="2711"/>
            <ac:spMkLst>
              <pc:docMk/>
              <pc:sldMasterMk cId="2201293271" sldId="2147483660"/>
              <pc:sldLayoutMk cId="3535201419" sldId="2147483679"/>
              <ac:spMk id="23" creationId="{4F4FDF97-2780-775F-9416-96F7A90662B2}"/>
            </ac:spMkLst>
          </pc:spChg>
          <pc:spChg chg="mod">
            <ac:chgData name="Fake Test User" userId="SID-0" providerId="Test" clId="FakeClientId" dt="2024-03-14T01:33:53.592" v="12" actId="2711"/>
            <ac:spMkLst>
              <pc:docMk/>
              <pc:sldMasterMk cId="2201293271" sldId="2147483660"/>
              <pc:sldLayoutMk cId="3535201419" sldId="2147483679"/>
              <ac:spMk id="24" creationId="{A03787D1-4AB7-2166-D4DB-A3878CBB24F1}"/>
            </ac:spMkLst>
          </pc:spChg>
          <pc:spChg chg="mod">
            <ac:chgData name="Fake Test User" userId="SID-0" providerId="Test" clId="FakeClientId" dt="2024-03-14T01:33:53.592" v="12" actId="2711"/>
            <ac:spMkLst>
              <pc:docMk/>
              <pc:sldMasterMk cId="2201293271" sldId="2147483660"/>
              <pc:sldLayoutMk cId="3535201419" sldId="2147483679"/>
              <ac:spMk id="25" creationId="{4F8C5CD2-BF99-0846-2E4A-179E6C459F1A}"/>
            </ac:spMkLst>
          </pc:spChg>
        </pc:sldLayoutChg>
        <pc:sldLayoutChg chg="modSp mod">
          <pc:chgData name="Fake Test User" userId="SID-0" providerId="Test" clId="FakeClientId" dt="2024-03-14T01:33:26.840" v="6" actId="2711"/>
          <pc:sldLayoutMkLst>
            <pc:docMk/>
            <pc:sldMasterMk cId="2201293271" sldId="2147483660"/>
            <pc:sldLayoutMk cId="3923026188" sldId="2147483681"/>
          </pc:sldLayoutMkLst>
          <pc:spChg chg="mod">
            <ac:chgData name="Fake Test User" userId="SID-0" providerId="Test" clId="FakeClientId" dt="2024-03-14T01:33:26.840" v="6" actId="2711"/>
            <ac:spMkLst>
              <pc:docMk/>
              <pc:sldMasterMk cId="2201293271" sldId="2147483660"/>
              <pc:sldLayoutMk cId="3923026188" sldId="2147483681"/>
              <ac:spMk id="52" creationId="{EA8D8870-8337-4ABD-9EA6-3D5AAB7E42D9}"/>
            </ac:spMkLst>
          </pc:spChg>
          <pc:spChg chg="mod">
            <ac:chgData name="Fake Test User" userId="SID-0" providerId="Test" clId="FakeClientId" dt="2024-03-14T01:33:26.840" v="6" actId="2711"/>
            <ac:spMkLst>
              <pc:docMk/>
              <pc:sldMasterMk cId="2201293271" sldId="2147483660"/>
              <pc:sldLayoutMk cId="3923026188" sldId="2147483681"/>
              <ac:spMk id="53" creationId="{BAC3B2DB-2CCA-4BD4-8D63-98257049E273}"/>
            </ac:spMkLst>
          </pc:spChg>
          <pc:spChg chg="mod">
            <ac:chgData name="Fake Test User" userId="SID-0" providerId="Test" clId="FakeClientId" dt="2024-03-14T01:33:26.840" v="6" actId="2711"/>
            <ac:spMkLst>
              <pc:docMk/>
              <pc:sldMasterMk cId="2201293271" sldId="2147483660"/>
              <pc:sldLayoutMk cId="3923026188" sldId="2147483681"/>
              <ac:spMk id="54" creationId="{324DAAC3-FA37-4838-A298-327679F99F8A}"/>
            </ac:spMkLst>
          </pc:spChg>
          <pc:spChg chg="mod">
            <ac:chgData name="Fake Test User" userId="SID-0" providerId="Test" clId="FakeClientId" dt="2024-03-14T01:33:26.840" v="6" actId="2711"/>
            <ac:spMkLst>
              <pc:docMk/>
              <pc:sldMasterMk cId="2201293271" sldId="2147483660"/>
              <pc:sldLayoutMk cId="3923026188" sldId="2147483681"/>
              <ac:spMk id="56" creationId="{FB792E4C-AD3B-4E88-8540-E75759746368}"/>
            </ac:spMkLst>
          </pc:spChg>
          <pc:spChg chg="mod">
            <ac:chgData name="Fake Test User" userId="SID-0" providerId="Test" clId="FakeClientId" dt="2024-03-14T01:33:26.840" v="6" actId="2711"/>
            <ac:spMkLst>
              <pc:docMk/>
              <pc:sldMasterMk cId="2201293271" sldId="2147483660"/>
              <pc:sldLayoutMk cId="3923026188" sldId="2147483681"/>
              <ac:spMk id="57" creationId="{6A32632F-9ED1-4328-BBE3-B4E014156A29}"/>
            </ac:spMkLst>
          </pc:spChg>
          <pc:spChg chg="mod">
            <ac:chgData name="Fake Test User" userId="SID-0" providerId="Test" clId="FakeClientId" dt="2024-03-14T01:33:26.840" v="6" actId="2711"/>
            <ac:spMkLst>
              <pc:docMk/>
              <pc:sldMasterMk cId="2201293271" sldId="2147483660"/>
              <pc:sldLayoutMk cId="3923026188" sldId="2147483681"/>
              <ac:spMk id="59" creationId="{EA124D3C-01E3-4B96-BDF0-54851D1739D0}"/>
            </ac:spMkLst>
          </pc:spChg>
          <pc:spChg chg="mod">
            <ac:chgData name="Fake Test User" userId="SID-0" providerId="Test" clId="FakeClientId" dt="2024-03-14T01:33:26.840" v="6" actId="2711"/>
            <ac:spMkLst>
              <pc:docMk/>
              <pc:sldMasterMk cId="2201293271" sldId="2147483660"/>
              <pc:sldLayoutMk cId="3923026188" sldId="2147483681"/>
              <ac:spMk id="65" creationId="{D60E3C33-714C-4528-93A6-4470C3E89AE4}"/>
            </ac:spMkLst>
          </pc:spChg>
        </pc:sldLayoutChg>
        <pc:sldLayoutChg chg="modSp mod">
          <pc:chgData name="Fake Test User" userId="SID-0" providerId="Test" clId="FakeClientId" dt="2024-03-14T01:33:19.075" v="4" actId="2711"/>
          <pc:sldLayoutMkLst>
            <pc:docMk/>
            <pc:sldMasterMk cId="2201293271" sldId="2147483660"/>
            <pc:sldLayoutMk cId="2294753914" sldId="2147483682"/>
          </pc:sldLayoutMkLst>
          <pc:spChg chg="mod">
            <ac:chgData name="Fake Test User" userId="SID-0" providerId="Test" clId="FakeClientId" dt="2024-03-14T01:33:19.075" v="4" actId="2711"/>
            <ac:spMkLst>
              <pc:docMk/>
              <pc:sldMasterMk cId="2201293271" sldId="2147483660"/>
              <pc:sldLayoutMk cId="2294753914" sldId="2147483682"/>
              <ac:spMk id="2" creationId="{3FC0C09F-8990-542B-199E-E6FADE2FEEFB}"/>
            </ac:spMkLst>
          </pc:spChg>
          <pc:spChg chg="mod">
            <ac:chgData name="Fake Test User" userId="SID-0" providerId="Test" clId="FakeClientId" dt="2024-03-14T01:33:19.075" v="4" actId="2711"/>
            <ac:spMkLst>
              <pc:docMk/>
              <pc:sldMasterMk cId="2201293271" sldId="2147483660"/>
              <pc:sldLayoutMk cId="2294753914" sldId="2147483682"/>
              <ac:spMk id="3" creationId="{167A64FF-37A7-4837-8033-CBEA22697ECA}"/>
            </ac:spMkLst>
          </pc:spChg>
          <pc:spChg chg="mod">
            <ac:chgData name="Fake Test User" userId="SID-0" providerId="Test" clId="FakeClientId" dt="2024-03-14T01:33:19.075" v="4" actId="2711"/>
            <ac:spMkLst>
              <pc:docMk/>
              <pc:sldMasterMk cId="2201293271" sldId="2147483660"/>
              <pc:sldLayoutMk cId="2294753914" sldId="2147483682"/>
              <ac:spMk id="4" creationId="{1F6F60C3-341E-9533-2415-66360A254A78}"/>
            </ac:spMkLst>
          </pc:spChg>
          <pc:spChg chg="mod">
            <ac:chgData name="Fake Test User" userId="SID-0" providerId="Test" clId="FakeClientId" dt="2024-03-14T01:33:19.075" v="4" actId="2711"/>
            <ac:spMkLst>
              <pc:docMk/>
              <pc:sldMasterMk cId="2201293271" sldId="2147483660"/>
              <pc:sldLayoutMk cId="2294753914" sldId="2147483682"/>
              <ac:spMk id="52" creationId="{EA8D8870-8337-4ABD-9EA6-3D5AAB7E42D9}"/>
            </ac:spMkLst>
          </pc:spChg>
          <pc:spChg chg="mod">
            <ac:chgData name="Fake Test User" userId="SID-0" providerId="Test" clId="FakeClientId" dt="2024-03-14T01:33:19.075" v="4" actId="2711"/>
            <ac:spMkLst>
              <pc:docMk/>
              <pc:sldMasterMk cId="2201293271" sldId="2147483660"/>
              <pc:sldLayoutMk cId="2294753914" sldId="2147483682"/>
              <ac:spMk id="53" creationId="{BAC3B2DB-2CCA-4BD4-8D63-98257049E273}"/>
            </ac:spMkLst>
          </pc:spChg>
          <pc:spChg chg="mod">
            <ac:chgData name="Fake Test User" userId="SID-0" providerId="Test" clId="FakeClientId" dt="2024-03-14T01:33:19.075" v="4" actId="2711"/>
            <ac:spMkLst>
              <pc:docMk/>
              <pc:sldMasterMk cId="2201293271" sldId="2147483660"/>
              <pc:sldLayoutMk cId="2294753914" sldId="2147483682"/>
              <ac:spMk id="54" creationId="{324DAAC3-FA37-4838-A298-327679F99F8A}"/>
            </ac:spMkLst>
          </pc:spChg>
          <pc:spChg chg="mod">
            <ac:chgData name="Fake Test User" userId="SID-0" providerId="Test" clId="FakeClientId" dt="2024-03-14T01:33:19.075" v="4" actId="2711"/>
            <ac:spMkLst>
              <pc:docMk/>
              <pc:sldMasterMk cId="2201293271" sldId="2147483660"/>
              <pc:sldLayoutMk cId="2294753914" sldId="2147483682"/>
              <ac:spMk id="56" creationId="{FB792E4C-AD3B-4E88-8540-E75759746368}"/>
            </ac:spMkLst>
          </pc:spChg>
          <pc:spChg chg="mod">
            <ac:chgData name="Fake Test User" userId="SID-0" providerId="Test" clId="FakeClientId" dt="2024-03-14T01:33:19.075" v="4" actId="2711"/>
            <ac:spMkLst>
              <pc:docMk/>
              <pc:sldMasterMk cId="2201293271" sldId="2147483660"/>
              <pc:sldLayoutMk cId="2294753914" sldId="2147483682"/>
              <ac:spMk id="57" creationId="{6A32632F-9ED1-4328-BBE3-B4E014156A29}"/>
            </ac:spMkLst>
          </pc:spChg>
          <pc:spChg chg="mod">
            <ac:chgData name="Fake Test User" userId="SID-0" providerId="Test" clId="FakeClientId" dt="2024-03-14T01:33:19.075" v="4" actId="2711"/>
            <ac:spMkLst>
              <pc:docMk/>
              <pc:sldMasterMk cId="2201293271" sldId="2147483660"/>
              <pc:sldLayoutMk cId="2294753914" sldId="2147483682"/>
              <ac:spMk id="59" creationId="{EA124D3C-01E3-4B96-BDF0-54851D1739D0}"/>
            </ac:spMkLst>
          </pc:spChg>
        </pc:sldLayoutChg>
        <pc:sldLayoutChg chg="modSp mod">
          <pc:chgData name="Fake Test User" userId="SID-0" providerId="Test" clId="FakeClientId" dt="2024-03-14T01:34:00.264" v="13" actId="2711"/>
          <pc:sldLayoutMkLst>
            <pc:docMk/>
            <pc:sldMasterMk cId="2201293271" sldId="2147483660"/>
            <pc:sldLayoutMk cId="2250937063" sldId="2147483685"/>
          </pc:sldLayoutMkLst>
          <pc:spChg chg="mod">
            <ac:chgData name="Fake Test User" userId="SID-0" providerId="Test" clId="FakeClientId" dt="2024-03-14T01:34:00.264" v="13" actId="2711"/>
            <ac:spMkLst>
              <pc:docMk/>
              <pc:sldMasterMk cId="2201293271" sldId="2147483660"/>
              <pc:sldLayoutMk cId="2250937063" sldId="2147483685"/>
              <ac:spMk id="2" creationId="{30FB3D5A-25E2-453F-A78E-0A20BDCE80A2}"/>
            </ac:spMkLst>
          </pc:spChg>
          <pc:spChg chg="mod">
            <ac:chgData name="Fake Test User" userId="SID-0" providerId="Test" clId="FakeClientId" dt="2024-03-14T01:34:00.264" v="13" actId="2711"/>
            <ac:spMkLst>
              <pc:docMk/>
              <pc:sldMasterMk cId="2201293271" sldId="2147483660"/>
              <pc:sldLayoutMk cId="2250937063" sldId="2147483685"/>
              <ac:spMk id="3" creationId="{28796342-0E80-4F8E-9563-9F5EDFC0DDF2}"/>
            </ac:spMkLst>
          </pc:spChg>
          <pc:spChg chg="mod">
            <ac:chgData name="Fake Test User" userId="SID-0" providerId="Test" clId="FakeClientId" dt="2024-03-14T01:34:00.264" v="13" actId="2711"/>
            <ac:spMkLst>
              <pc:docMk/>
              <pc:sldMasterMk cId="2201293271" sldId="2147483660"/>
              <pc:sldLayoutMk cId="2250937063" sldId="2147483685"/>
              <ac:spMk id="4" creationId="{C39B2F5D-C3BA-453E-8F4D-97074F48C7AE}"/>
            </ac:spMkLst>
          </pc:spChg>
          <pc:spChg chg="mod">
            <ac:chgData name="Fake Test User" userId="SID-0" providerId="Test" clId="FakeClientId" dt="2024-03-14T01:34:00.264" v="13" actId="2711"/>
            <ac:spMkLst>
              <pc:docMk/>
              <pc:sldMasterMk cId="2201293271" sldId="2147483660"/>
              <pc:sldLayoutMk cId="2250937063" sldId="2147483685"/>
              <ac:spMk id="5" creationId="{452D50E3-A27A-4AF6-928B-286E7BDB4BD9}"/>
            </ac:spMkLst>
          </pc:spChg>
          <pc:spChg chg="mod">
            <ac:chgData name="Fake Test User" userId="SID-0" providerId="Test" clId="FakeClientId" dt="2024-03-14T01:34:00.264" v="13" actId="2711"/>
            <ac:spMkLst>
              <pc:docMk/>
              <pc:sldMasterMk cId="2201293271" sldId="2147483660"/>
              <pc:sldLayoutMk cId="2250937063" sldId="2147483685"/>
              <ac:spMk id="6" creationId="{D874FDF0-F4BE-433D-86EE-9E1832D4388B}"/>
            </ac:spMkLst>
          </pc:spChg>
          <pc:spChg chg="mod">
            <ac:chgData name="Fake Test User" userId="SID-0" providerId="Test" clId="FakeClientId" dt="2024-03-14T01:34:00.264" v="13" actId="2711"/>
            <ac:spMkLst>
              <pc:docMk/>
              <pc:sldMasterMk cId="2201293271" sldId="2147483660"/>
              <pc:sldLayoutMk cId="2250937063" sldId="2147483685"/>
              <ac:spMk id="7" creationId="{25DFCD07-1301-45ED-B326-449ECFADE70D}"/>
            </ac:spMkLst>
          </pc:spChg>
          <pc:spChg chg="mod">
            <ac:chgData name="Fake Test User" userId="SID-0" providerId="Test" clId="FakeClientId" dt="2024-03-14T01:34:00.264" v="13" actId="2711"/>
            <ac:spMkLst>
              <pc:docMk/>
              <pc:sldMasterMk cId="2201293271" sldId="2147483660"/>
              <pc:sldLayoutMk cId="2250937063" sldId="2147483685"/>
              <ac:spMk id="8" creationId="{BD5DA270-E83F-4CC8-9DA6-27CA3AEC0745}"/>
            </ac:spMkLst>
          </pc:spChg>
          <pc:spChg chg="mod">
            <ac:chgData name="Fake Test User" userId="SID-0" providerId="Test" clId="FakeClientId" dt="2024-03-14T01:34:00.264" v="13" actId="2711"/>
            <ac:spMkLst>
              <pc:docMk/>
              <pc:sldMasterMk cId="2201293271" sldId="2147483660"/>
              <pc:sldLayoutMk cId="2250937063" sldId="2147483685"/>
              <ac:spMk id="10" creationId="{5339F117-3072-4F0C-8D1D-E5DC918CE4F0}"/>
            </ac:spMkLst>
          </pc:spChg>
          <pc:spChg chg="mod">
            <ac:chgData name="Fake Test User" userId="SID-0" providerId="Test" clId="FakeClientId" dt="2024-03-14T01:34:00.264" v="13" actId="2711"/>
            <ac:spMkLst>
              <pc:docMk/>
              <pc:sldMasterMk cId="2201293271" sldId="2147483660"/>
              <pc:sldLayoutMk cId="2250937063" sldId="2147483685"/>
              <ac:spMk id="13" creationId="{0C5070DA-50C2-065D-00B0-3B12070D77E7}"/>
            </ac:spMkLst>
          </pc:spChg>
          <pc:spChg chg="mod">
            <ac:chgData name="Fake Test User" userId="SID-0" providerId="Test" clId="FakeClientId" dt="2024-03-14T01:34:00.264" v="13" actId="2711"/>
            <ac:spMkLst>
              <pc:docMk/>
              <pc:sldMasterMk cId="2201293271" sldId="2147483660"/>
              <pc:sldLayoutMk cId="2250937063" sldId="2147483685"/>
              <ac:spMk id="14" creationId="{9F875EEC-3E6C-5B97-FFE8-0D1ECAAAE98A}"/>
            </ac:spMkLst>
          </pc:spChg>
          <pc:spChg chg="mod">
            <ac:chgData name="Fake Test User" userId="SID-0" providerId="Test" clId="FakeClientId" dt="2024-03-14T01:34:00.264" v="13" actId="2711"/>
            <ac:spMkLst>
              <pc:docMk/>
              <pc:sldMasterMk cId="2201293271" sldId="2147483660"/>
              <pc:sldLayoutMk cId="2250937063" sldId="2147483685"/>
              <ac:spMk id="15" creationId="{2F8DD265-980F-4708-EDDF-3130F434AC9D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2D22A-1700-4104-A4AE-1ECEB6B46521}" type="doc">
      <dgm:prSet loTypeId="urn:microsoft.com/office/officeart/2005/8/layout/lProcess2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881533D-93C2-49D2-B26B-E77C5CBC6C1A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err="1">
              <a:latin typeface="Cambria" panose="02040503050406030204" pitchFamily="18" charset="0"/>
              <a:ea typeface="Cambria" panose="02040503050406030204" pitchFamily="18" charset="0"/>
            </a:rPr>
            <a:t>Системно-деятельностный</a:t>
          </a:r>
          <a:r>
            <a:rPr lang="ru-RU" sz="2400" b="1" dirty="0">
              <a:latin typeface="Cambria" panose="02040503050406030204" pitchFamily="18" charset="0"/>
              <a:ea typeface="Cambria" panose="02040503050406030204" pitchFamily="18" charset="0"/>
            </a:rPr>
            <a:t> подход</a:t>
          </a:r>
        </a:p>
      </dgm:t>
    </dgm:pt>
    <dgm:pt modelId="{540F829F-893C-4E74-85B2-D10B872ADECE}" type="parTrans" cxnId="{12DDF82A-4D35-4456-92A5-F190FBA19234}">
      <dgm:prSet/>
      <dgm:spPr/>
      <dgm:t>
        <a:bodyPr/>
        <a:lstStyle/>
        <a:p>
          <a:endParaRPr lang="ru-RU"/>
        </a:p>
      </dgm:t>
    </dgm:pt>
    <dgm:pt modelId="{6A6ED2F4-69B3-4C17-B595-604F5DA6B8FD}" type="sibTrans" cxnId="{12DDF82A-4D35-4456-92A5-F190FBA19234}">
      <dgm:prSet/>
      <dgm:spPr/>
      <dgm:t>
        <a:bodyPr/>
        <a:lstStyle/>
        <a:p>
          <a:endParaRPr lang="ru-RU"/>
        </a:p>
      </dgm:t>
    </dgm:pt>
    <dgm:pt modelId="{B476F1FE-6C3E-4653-B43A-ABF1E46A9A7F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</a:t>
          </a:r>
          <a:r>
            <a:rPr lang="x-none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ценк</a:t>
          </a:r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а</a:t>
          </a:r>
          <a:r>
            <a:rPr lang="x-none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способности учащихся к решению учебно-познавательных и учебно-практических задач</a:t>
          </a:r>
          <a:endParaRPr lang="ru-RU" sz="16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2FE658F-E2F7-4745-9154-7AE6069A3EA4}" type="parTrans" cxnId="{97DEEA3E-ADE8-42E1-8CB4-CFC3A7F8CC0C}">
      <dgm:prSet/>
      <dgm:spPr/>
      <dgm:t>
        <a:bodyPr/>
        <a:lstStyle/>
        <a:p>
          <a:endParaRPr lang="ru-RU"/>
        </a:p>
      </dgm:t>
    </dgm:pt>
    <dgm:pt modelId="{884573F9-7081-438B-BA64-ADB46F049A39}" type="sibTrans" cxnId="{97DEEA3E-ADE8-42E1-8CB4-CFC3A7F8CC0C}">
      <dgm:prSet/>
      <dgm:spPr/>
      <dgm:t>
        <a:bodyPr/>
        <a:lstStyle/>
        <a:p>
          <a:endParaRPr lang="ru-RU"/>
        </a:p>
      </dgm:t>
    </dgm:pt>
    <dgm:pt modelId="{B8E2974C-F6C3-4E75-AA96-3B914A88F14C}">
      <dgm:prSet phldrT="[Текст]" custT="1"/>
      <dgm:spPr>
        <a:solidFill>
          <a:schemeClr val="tx2">
            <a:lumMod val="60000"/>
            <a:lumOff val="40000"/>
            <a:alpha val="82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В качестве </a:t>
          </a:r>
          <a:r>
            <a:rPr lang="x-none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содержани</a:t>
          </a:r>
          <a:r>
            <a:rPr lang="ru-RU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я </a:t>
          </a:r>
          <a:r>
            <a:rPr lang="x-none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и критери</a:t>
          </a:r>
          <a:r>
            <a:rPr lang="ru-RU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ев </a:t>
          </a:r>
          <a:r>
            <a:rPr lang="x-none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оценки</a:t>
          </a:r>
          <a:r>
            <a:rPr lang="ru-RU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 </a:t>
          </a:r>
          <a:r>
            <a:rPr lang="x-none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вы</a:t>
          </a:r>
          <a:r>
            <a:rPr lang="ru-RU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ступают </a:t>
          </a:r>
          <a:r>
            <a:rPr lang="x-none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планируемые</a:t>
          </a:r>
          <a:r>
            <a:rPr lang="ru-RU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 </a:t>
          </a:r>
          <a:r>
            <a:rPr lang="ru-RU" sz="1600" b="1" kern="1200" dirty="0" err="1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р</a:t>
          </a:r>
          <a:r>
            <a:rPr lang="x-none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езультаты обучения, выраженные в деятельностной форме</a:t>
          </a:r>
          <a:endParaRPr lang="ru-RU" sz="1600" b="1" kern="1200" dirty="0">
            <a:solidFill>
              <a:prstClr val="black"/>
            </a:solidFill>
            <a:latin typeface="Cambria" panose="02040503050406030204" pitchFamily="18" charset="0"/>
            <a:ea typeface="Cambria" panose="02040503050406030204" pitchFamily="18" charset="0"/>
            <a:cs typeface="Calibri"/>
          </a:endParaRPr>
        </a:p>
      </dgm:t>
    </dgm:pt>
    <dgm:pt modelId="{8057C6F1-B23B-4CED-A7A2-5D4CAD4490E8}" type="parTrans" cxnId="{B11C44A1-6322-4058-9F09-964F8A15A1B5}">
      <dgm:prSet/>
      <dgm:spPr/>
      <dgm:t>
        <a:bodyPr/>
        <a:lstStyle/>
        <a:p>
          <a:endParaRPr lang="ru-RU"/>
        </a:p>
      </dgm:t>
    </dgm:pt>
    <dgm:pt modelId="{04DCC984-13A4-4B75-9DD4-166158D4FE91}" type="sibTrans" cxnId="{B11C44A1-6322-4058-9F09-964F8A15A1B5}">
      <dgm:prSet/>
      <dgm:spPr/>
      <dgm:t>
        <a:bodyPr/>
        <a:lstStyle/>
        <a:p>
          <a:endParaRPr lang="ru-RU"/>
        </a:p>
      </dgm:t>
    </dgm:pt>
    <dgm:pt modelId="{3FF59880-5E95-4BCB-B28C-570D3CA5836C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400" b="1" dirty="0">
              <a:latin typeface="Cambria" panose="02040503050406030204" pitchFamily="18" charset="0"/>
              <a:ea typeface="Cambria" panose="02040503050406030204" pitchFamily="18" charset="0"/>
            </a:rPr>
            <a:t>Уровневый подход</a:t>
          </a:r>
        </a:p>
      </dgm:t>
    </dgm:pt>
    <dgm:pt modelId="{B9C05DBF-9C75-4B1E-AC73-2CB4E15F0438}" type="parTrans" cxnId="{757CE0BD-D08C-4248-BC4F-F36030958D47}">
      <dgm:prSet/>
      <dgm:spPr/>
      <dgm:t>
        <a:bodyPr/>
        <a:lstStyle/>
        <a:p>
          <a:endParaRPr lang="ru-RU"/>
        </a:p>
      </dgm:t>
    </dgm:pt>
    <dgm:pt modelId="{F3A9E24D-0835-4066-A134-F3A1F3AEB400}" type="sibTrans" cxnId="{757CE0BD-D08C-4248-BC4F-F36030958D47}">
      <dgm:prSet/>
      <dgm:spPr/>
      <dgm:t>
        <a:bodyPr/>
        <a:lstStyle/>
        <a:p>
          <a:endParaRPr lang="ru-RU"/>
        </a:p>
      </dgm:t>
    </dgm:pt>
    <dgm:pt modelId="{4A1381F0-DB9E-4748-8A5F-0B04C29F4D05}">
      <dgm:prSet phldrT="[Текст]" custT="1"/>
      <dgm:spPr>
        <a:solidFill>
          <a:schemeClr val="tx2">
            <a:lumMod val="60000"/>
            <a:lumOff val="40000"/>
            <a:alpha val="74000"/>
          </a:schemeClr>
        </a:solidFill>
      </dgm:spPr>
      <dgm:t>
        <a:bodyPr/>
        <a:lstStyle/>
        <a:p>
          <a:r>
            <a:rPr lang="ru-RU" sz="14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Служит </a:t>
          </a:r>
          <a:r>
            <a:rPr lang="ru-RU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основой для организации индивидуальной работы с обучающимися. Он реализуется как по отношению к содержанию оценки, так и к представлению и интерпретации результатов измерений</a:t>
          </a:r>
        </a:p>
      </dgm:t>
    </dgm:pt>
    <dgm:pt modelId="{F4FF46C0-1FE9-4362-8249-EF70C9E95B45}" type="parTrans" cxnId="{D4A86EFB-2CEE-4600-AB14-5621537B533C}">
      <dgm:prSet/>
      <dgm:spPr/>
      <dgm:t>
        <a:bodyPr/>
        <a:lstStyle/>
        <a:p>
          <a:endParaRPr lang="ru-RU"/>
        </a:p>
      </dgm:t>
    </dgm:pt>
    <dgm:pt modelId="{25F17A93-84B8-46B4-9626-2D31CA0E069F}" type="sibTrans" cxnId="{D4A86EFB-2CEE-4600-AB14-5621537B533C}">
      <dgm:prSet/>
      <dgm:spPr/>
      <dgm:t>
        <a:bodyPr/>
        <a:lstStyle/>
        <a:p>
          <a:endParaRPr lang="ru-RU"/>
        </a:p>
      </dgm:t>
    </dgm:pt>
    <dgm:pt modelId="{26D59B24-ADC5-4963-83DA-89156C37550D}">
      <dgm:prSet phldrT="[Текст]" custT="1"/>
      <dgm:spPr>
        <a:solidFill>
          <a:schemeClr val="tx2">
            <a:lumMod val="60000"/>
            <a:lumOff val="40000"/>
            <a:alpha val="66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Фиксация различных уровней достижения обучающимися планируемых результатов: базового уровня и уровней выше и ниже базового</a:t>
          </a:r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. </a:t>
          </a:r>
        </a:p>
      </dgm:t>
    </dgm:pt>
    <dgm:pt modelId="{E78D8171-DA13-4916-BFEC-9D4A37D0C35D}" type="parTrans" cxnId="{46E98608-369E-4988-BCF4-7CA2BCF1067A}">
      <dgm:prSet/>
      <dgm:spPr/>
      <dgm:t>
        <a:bodyPr/>
        <a:lstStyle/>
        <a:p>
          <a:endParaRPr lang="ru-RU"/>
        </a:p>
      </dgm:t>
    </dgm:pt>
    <dgm:pt modelId="{DC9BE6A5-5550-45F7-A6F8-703732D704B2}" type="sibTrans" cxnId="{46E98608-369E-4988-BCF4-7CA2BCF1067A}">
      <dgm:prSet/>
      <dgm:spPr/>
      <dgm:t>
        <a:bodyPr/>
        <a:lstStyle/>
        <a:p>
          <a:endParaRPr lang="ru-RU"/>
        </a:p>
      </dgm:t>
    </dgm:pt>
    <dgm:pt modelId="{CF8AB7E4-3FE6-4FE1-B8B6-9E0EB8DC7749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400" b="1" dirty="0">
              <a:latin typeface="Cambria" panose="02040503050406030204" pitchFamily="18" charset="0"/>
              <a:ea typeface="Cambria" panose="02040503050406030204" pitchFamily="18" charset="0"/>
            </a:rPr>
            <a:t>Комплексный подход</a:t>
          </a:r>
        </a:p>
      </dgm:t>
    </dgm:pt>
    <dgm:pt modelId="{51500980-BA63-423A-BBB0-8BFCD820F1F0}" type="parTrans" cxnId="{8D250B85-1BC5-423F-848F-AE9E561A9866}">
      <dgm:prSet/>
      <dgm:spPr/>
      <dgm:t>
        <a:bodyPr/>
        <a:lstStyle/>
        <a:p>
          <a:endParaRPr lang="ru-RU"/>
        </a:p>
      </dgm:t>
    </dgm:pt>
    <dgm:pt modelId="{DAD276A6-FBF4-4AD5-A265-98C736647433}" type="sibTrans" cxnId="{8D250B85-1BC5-423F-848F-AE9E561A9866}">
      <dgm:prSet/>
      <dgm:spPr/>
      <dgm:t>
        <a:bodyPr/>
        <a:lstStyle/>
        <a:p>
          <a:endParaRPr lang="ru-RU"/>
        </a:p>
      </dgm:t>
    </dgm:pt>
    <dgm:pt modelId="{8AFCD416-DD8F-489A-83D9-A3BCB57A460F}">
      <dgm:prSet phldrT="[Текст]" custT="1"/>
      <dgm:spPr>
        <a:solidFill>
          <a:schemeClr val="tx2">
            <a:lumMod val="60000"/>
            <a:lumOff val="40000"/>
            <a:alpha val="58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Оценка трёх групп результатов: предметных, личностных, </a:t>
          </a:r>
          <a:r>
            <a:rPr lang="ru-RU" sz="1600" b="1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метапредметных</a:t>
          </a:r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gm:t>
    </dgm:pt>
    <dgm:pt modelId="{C1E9809E-F48F-4E68-8D40-4F82294498E1}" type="parTrans" cxnId="{A0994636-F19C-4331-BB6B-E5339CBBC8CB}">
      <dgm:prSet/>
      <dgm:spPr/>
      <dgm:t>
        <a:bodyPr/>
        <a:lstStyle/>
        <a:p>
          <a:endParaRPr lang="ru-RU"/>
        </a:p>
      </dgm:t>
    </dgm:pt>
    <dgm:pt modelId="{46ECAA81-5EF7-4E0B-A524-217B9B5A485F}" type="sibTrans" cxnId="{A0994636-F19C-4331-BB6B-E5339CBBC8CB}">
      <dgm:prSet/>
      <dgm:spPr/>
      <dgm:t>
        <a:bodyPr/>
        <a:lstStyle/>
        <a:p>
          <a:endParaRPr lang="ru-RU"/>
        </a:p>
      </dgm:t>
    </dgm:pt>
    <dgm:pt modelId="{6FECF897-9E1A-42CD-B4C9-5FE57445A350}">
      <dgm:prSet phldrT="[Текст]" custT="1"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Использование комплекса оценочных процедур, контекстной информации (об особенностях обучающихся, условиях и процессе обучения и др.) для интерпретации полученных результатов, разнообразных методов и форм оценки, взаимно дополняющих друг друга </a:t>
          </a:r>
        </a:p>
      </dgm:t>
    </dgm:pt>
    <dgm:pt modelId="{7E5A4265-BF0C-435E-8302-6ABB527ED4AD}" type="parTrans" cxnId="{BAD3A53A-D4B6-4ABB-9A0F-F161CEF0E52B}">
      <dgm:prSet/>
      <dgm:spPr/>
      <dgm:t>
        <a:bodyPr/>
        <a:lstStyle/>
        <a:p>
          <a:endParaRPr lang="ru-RU"/>
        </a:p>
      </dgm:t>
    </dgm:pt>
    <dgm:pt modelId="{DA2B2E85-BEE7-4950-8839-20E6AB8616BF}" type="sibTrans" cxnId="{BAD3A53A-D4B6-4ABB-9A0F-F161CEF0E52B}">
      <dgm:prSet/>
      <dgm:spPr/>
      <dgm:t>
        <a:bodyPr/>
        <a:lstStyle/>
        <a:p>
          <a:endParaRPr lang="ru-RU"/>
        </a:p>
      </dgm:t>
    </dgm:pt>
    <dgm:pt modelId="{AE6D5335-6CC5-4B82-BA5E-DCC048FFFC09}" type="pres">
      <dgm:prSet presAssocID="{4F12D22A-1700-4104-A4AE-1ECEB6B46521}" presName="theList" presStyleCnt="0">
        <dgm:presLayoutVars>
          <dgm:dir/>
          <dgm:animLvl val="lvl"/>
          <dgm:resizeHandles val="exact"/>
        </dgm:presLayoutVars>
      </dgm:prSet>
      <dgm:spPr/>
    </dgm:pt>
    <dgm:pt modelId="{6953B2B7-EC77-4C0B-B53E-675F928EC956}" type="pres">
      <dgm:prSet presAssocID="{B881533D-93C2-49D2-B26B-E77C5CBC6C1A}" presName="compNode" presStyleCnt="0"/>
      <dgm:spPr/>
    </dgm:pt>
    <dgm:pt modelId="{487C82B9-856D-458D-B01A-0993A60C2069}" type="pres">
      <dgm:prSet presAssocID="{B881533D-93C2-49D2-B26B-E77C5CBC6C1A}" presName="aNode" presStyleLbl="bgShp" presStyleIdx="0" presStyleCnt="3"/>
      <dgm:spPr/>
    </dgm:pt>
    <dgm:pt modelId="{73900DBC-D55B-4D0D-B40A-7CD90C10F475}" type="pres">
      <dgm:prSet presAssocID="{B881533D-93C2-49D2-B26B-E77C5CBC6C1A}" presName="textNode" presStyleLbl="bgShp" presStyleIdx="0" presStyleCnt="3"/>
      <dgm:spPr/>
    </dgm:pt>
    <dgm:pt modelId="{C54A2DBE-003F-43A2-AA53-D932DEF3F12A}" type="pres">
      <dgm:prSet presAssocID="{B881533D-93C2-49D2-B26B-E77C5CBC6C1A}" presName="compChildNode" presStyleCnt="0"/>
      <dgm:spPr/>
    </dgm:pt>
    <dgm:pt modelId="{420627EC-9546-48A0-AFD1-E3E34F8DABCD}" type="pres">
      <dgm:prSet presAssocID="{B881533D-93C2-49D2-B26B-E77C5CBC6C1A}" presName="theInnerList" presStyleCnt="0"/>
      <dgm:spPr/>
    </dgm:pt>
    <dgm:pt modelId="{0D5C8304-9174-43D4-BF01-3E83783B11B1}" type="pres">
      <dgm:prSet presAssocID="{B476F1FE-6C3E-4653-B43A-ABF1E46A9A7F}" presName="childNode" presStyleLbl="node1" presStyleIdx="0" presStyleCnt="6" custScaleX="103827" custScaleY="106419">
        <dgm:presLayoutVars>
          <dgm:bulletEnabled val="1"/>
        </dgm:presLayoutVars>
      </dgm:prSet>
      <dgm:spPr/>
    </dgm:pt>
    <dgm:pt modelId="{ABCA1A9A-60EB-408C-9192-8B46D1C3CEE3}" type="pres">
      <dgm:prSet presAssocID="{B476F1FE-6C3E-4653-B43A-ABF1E46A9A7F}" presName="aSpace2" presStyleCnt="0"/>
      <dgm:spPr/>
    </dgm:pt>
    <dgm:pt modelId="{E6FFD23B-BC65-4C96-9643-419E8BB065E6}" type="pres">
      <dgm:prSet presAssocID="{B8E2974C-F6C3-4E75-AA96-3B914A88F14C}" presName="childNode" presStyleLbl="node1" presStyleIdx="1" presStyleCnt="6">
        <dgm:presLayoutVars>
          <dgm:bulletEnabled val="1"/>
        </dgm:presLayoutVars>
      </dgm:prSet>
      <dgm:spPr/>
    </dgm:pt>
    <dgm:pt modelId="{BCB0E9F6-907B-4525-83D2-BD877D7931C2}" type="pres">
      <dgm:prSet presAssocID="{B881533D-93C2-49D2-B26B-E77C5CBC6C1A}" presName="aSpace" presStyleCnt="0"/>
      <dgm:spPr/>
    </dgm:pt>
    <dgm:pt modelId="{2327052A-1BBD-4DAA-801E-BE0C809B3A27}" type="pres">
      <dgm:prSet presAssocID="{3FF59880-5E95-4BCB-B28C-570D3CA5836C}" presName="compNode" presStyleCnt="0"/>
      <dgm:spPr/>
    </dgm:pt>
    <dgm:pt modelId="{4B258D02-A0AD-49FD-B5D3-2E2C44570718}" type="pres">
      <dgm:prSet presAssocID="{3FF59880-5E95-4BCB-B28C-570D3CA5836C}" presName="aNode" presStyleLbl="bgShp" presStyleIdx="1" presStyleCnt="3"/>
      <dgm:spPr/>
    </dgm:pt>
    <dgm:pt modelId="{C91B0552-16F6-4223-A813-3F9D12B652F5}" type="pres">
      <dgm:prSet presAssocID="{3FF59880-5E95-4BCB-B28C-570D3CA5836C}" presName="textNode" presStyleLbl="bgShp" presStyleIdx="1" presStyleCnt="3"/>
      <dgm:spPr/>
    </dgm:pt>
    <dgm:pt modelId="{66FC35CB-A7F2-474E-BD26-0C25116062C4}" type="pres">
      <dgm:prSet presAssocID="{3FF59880-5E95-4BCB-B28C-570D3CA5836C}" presName="compChildNode" presStyleCnt="0"/>
      <dgm:spPr/>
    </dgm:pt>
    <dgm:pt modelId="{6631ECCF-4520-49FA-BCA0-E8D36A054793}" type="pres">
      <dgm:prSet presAssocID="{3FF59880-5E95-4BCB-B28C-570D3CA5836C}" presName="theInnerList" presStyleCnt="0"/>
      <dgm:spPr/>
    </dgm:pt>
    <dgm:pt modelId="{2004CF92-2ABC-4A3A-902D-E12E692902E9}" type="pres">
      <dgm:prSet presAssocID="{4A1381F0-DB9E-4748-8A5F-0B04C29F4D05}" presName="childNode" presStyleLbl="node1" presStyleIdx="2" presStyleCnt="6">
        <dgm:presLayoutVars>
          <dgm:bulletEnabled val="1"/>
        </dgm:presLayoutVars>
      </dgm:prSet>
      <dgm:spPr/>
    </dgm:pt>
    <dgm:pt modelId="{1E54DF74-7142-4998-807A-EDE906113F36}" type="pres">
      <dgm:prSet presAssocID="{4A1381F0-DB9E-4748-8A5F-0B04C29F4D05}" presName="aSpace2" presStyleCnt="0"/>
      <dgm:spPr/>
    </dgm:pt>
    <dgm:pt modelId="{E93E4FA9-37F3-46DC-96FB-3AC1CEB6CB51}" type="pres">
      <dgm:prSet presAssocID="{26D59B24-ADC5-4963-83DA-89156C37550D}" presName="childNode" presStyleLbl="node1" presStyleIdx="3" presStyleCnt="6">
        <dgm:presLayoutVars>
          <dgm:bulletEnabled val="1"/>
        </dgm:presLayoutVars>
      </dgm:prSet>
      <dgm:spPr/>
    </dgm:pt>
    <dgm:pt modelId="{125D5FB7-3043-4341-8E8B-5491C8241C73}" type="pres">
      <dgm:prSet presAssocID="{3FF59880-5E95-4BCB-B28C-570D3CA5836C}" presName="aSpace" presStyleCnt="0"/>
      <dgm:spPr/>
    </dgm:pt>
    <dgm:pt modelId="{8E06C026-965B-461F-824C-304067B62235}" type="pres">
      <dgm:prSet presAssocID="{CF8AB7E4-3FE6-4FE1-B8B6-9E0EB8DC7749}" presName="compNode" presStyleCnt="0"/>
      <dgm:spPr/>
    </dgm:pt>
    <dgm:pt modelId="{521950CC-1161-4664-B3C3-992328166094}" type="pres">
      <dgm:prSet presAssocID="{CF8AB7E4-3FE6-4FE1-B8B6-9E0EB8DC7749}" presName="aNode" presStyleLbl="bgShp" presStyleIdx="2" presStyleCnt="3" custLinFactNeighborX="-1084" custLinFactNeighborY="-4533"/>
      <dgm:spPr/>
    </dgm:pt>
    <dgm:pt modelId="{74E94A55-A758-4567-B73C-85EE206ACE18}" type="pres">
      <dgm:prSet presAssocID="{CF8AB7E4-3FE6-4FE1-B8B6-9E0EB8DC7749}" presName="textNode" presStyleLbl="bgShp" presStyleIdx="2" presStyleCnt="3"/>
      <dgm:spPr/>
    </dgm:pt>
    <dgm:pt modelId="{9CEE5EFD-2B68-4A4D-BCBA-66D1FB69A70F}" type="pres">
      <dgm:prSet presAssocID="{CF8AB7E4-3FE6-4FE1-B8B6-9E0EB8DC7749}" presName="compChildNode" presStyleCnt="0"/>
      <dgm:spPr/>
    </dgm:pt>
    <dgm:pt modelId="{97EDB379-77C7-43A5-8F9B-25BD27CD4994}" type="pres">
      <dgm:prSet presAssocID="{CF8AB7E4-3FE6-4FE1-B8B6-9E0EB8DC7749}" presName="theInnerList" presStyleCnt="0"/>
      <dgm:spPr/>
    </dgm:pt>
    <dgm:pt modelId="{10D4226C-9889-4F15-B3DC-F7902A8700F7}" type="pres">
      <dgm:prSet presAssocID="{8AFCD416-DD8F-489A-83D9-A3BCB57A460F}" presName="childNode" presStyleLbl="node1" presStyleIdx="4" presStyleCnt="6" custLinFactNeighborX="-1355" custLinFactNeighborY="-22998">
        <dgm:presLayoutVars>
          <dgm:bulletEnabled val="1"/>
        </dgm:presLayoutVars>
      </dgm:prSet>
      <dgm:spPr/>
    </dgm:pt>
    <dgm:pt modelId="{9C19D5CA-567F-439E-8005-C35FFFC549AD}" type="pres">
      <dgm:prSet presAssocID="{8AFCD416-DD8F-489A-83D9-A3BCB57A460F}" presName="aSpace2" presStyleCnt="0"/>
      <dgm:spPr/>
    </dgm:pt>
    <dgm:pt modelId="{22C36D90-E2D0-446D-A7F8-34629C9C8664}" type="pres">
      <dgm:prSet presAssocID="{6FECF897-9E1A-42CD-B4C9-5FE57445A350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46E98608-369E-4988-BCF4-7CA2BCF1067A}" srcId="{3FF59880-5E95-4BCB-B28C-570D3CA5836C}" destId="{26D59B24-ADC5-4963-83DA-89156C37550D}" srcOrd="1" destOrd="0" parTransId="{E78D8171-DA13-4916-BFEC-9D4A37D0C35D}" sibTransId="{DC9BE6A5-5550-45F7-A6F8-703732D704B2}"/>
    <dgm:cxn modelId="{8E581023-A0A9-4F1D-8DB8-6B2CED46DCF0}" type="presOf" srcId="{B881533D-93C2-49D2-B26B-E77C5CBC6C1A}" destId="{487C82B9-856D-458D-B01A-0993A60C2069}" srcOrd="0" destOrd="0" presId="urn:microsoft.com/office/officeart/2005/8/layout/lProcess2"/>
    <dgm:cxn modelId="{28D60C24-BAAF-4194-9AB0-ABB0C93798AD}" type="presOf" srcId="{26D59B24-ADC5-4963-83DA-89156C37550D}" destId="{E93E4FA9-37F3-46DC-96FB-3AC1CEB6CB51}" srcOrd="0" destOrd="0" presId="urn:microsoft.com/office/officeart/2005/8/layout/lProcess2"/>
    <dgm:cxn modelId="{12DDF82A-4D35-4456-92A5-F190FBA19234}" srcId="{4F12D22A-1700-4104-A4AE-1ECEB6B46521}" destId="{B881533D-93C2-49D2-B26B-E77C5CBC6C1A}" srcOrd="0" destOrd="0" parTransId="{540F829F-893C-4E74-85B2-D10B872ADECE}" sibTransId="{6A6ED2F4-69B3-4C17-B595-604F5DA6B8FD}"/>
    <dgm:cxn modelId="{49E4B930-DCEA-4B53-A9EE-C77EDBCB4821}" type="presOf" srcId="{B8E2974C-F6C3-4E75-AA96-3B914A88F14C}" destId="{E6FFD23B-BC65-4C96-9643-419E8BB065E6}" srcOrd="0" destOrd="0" presId="urn:microsoft.com/office/officeart/2005/8/layout/lProcess2"/>
    <dgm:cxn modelId="{A0994636-F19C-4331-BB6B-E5339CBBC8CB}" srcId="{CF8AB7E4-3FE6-4FE1-B8B6-9E0EB8DC7749}" destId="{8AFCD416-DD8F-489A-83D9-A3BCB57A460F}" srcOrd="0" destOrd="0" parTransId="{C1E9809E-F48F-4E68-8D40-4F82294498E1}" sibTransId="{46ECAA81-5EF7-4E0B-A524-217B9B5A485F}"/>
    <dgm:cxn modelId="{BAD3A53A-D4B6-4ABB-9A0F-F161CEF0E52B}" srcId="{CF8AB7E4-3FE6-4FE1-B8B6-9E0EB8DC7749}" destId="{6FECF897-9E1A-42CD-B4C9-5FE57445A350}" srcOrd="1" destOrd="0" parTransId="{7E5A4265-BF0C-435E-8302-6ABB527ED4AD}" sibTransId="{DA2B2E85-BEE7-4950-8839-20E6AB8616BF}"/>
    <dgm:cxn modelId="{97DEEA3E-ADE8-42E1-8CB4-CFC3A7F8CC0C}" srcId="{B881533D-93C2-49D2-B26B-E77C5CBC6C1A}" destId="{B476F1FE-6C3E-4653-B43A-ABF1E46A9A7F}" srcOrd="0" destOrd="0" parTransId="{C2FE658F-E2F7-4745-9154-7AE6069A3EA4}" sibTransId="{884573F9-7081-438B-BA64-ADB46F049A39}"/>
    <dgm:cxn modelId="{2D2F1464-F48B-4C82-81C8-B5CF0B3121F1}" type="presOf" srcId="{6FECF897-9E1A-42CD-B4C9-5FE57445A350}" destId="{22C36D90-E2D0-446D-A7F8-34629C9C8664}" srcOrd="0" destOrd="0" presId="urn:microsoft.com/office/officeart/2005/8/layout/lProcess2"/>
    <dgm:cxn modelId="{9865F56B-9C4E-43E1-AA4B-9E3A3EEFEA42}" type="presOf" srcId="{CF8AB7E4-3FE6-4FE1-B8B6-9E0EB8DC7749}" destId="{521950CC-1161-4664-B3C3-992328166094}" srcOrd="0" destOrd="0" presId="urn:microsoft.com/office/officeart/2005/8/layout/lProcess2"/>
    <dgm:cxn modelId="{D9A3C26D-255F-4C48-B665-3EA97B960205}" type="presOf" srcId="{3FF59880-5E95-4BCB-B28C-570D3CA5836C}" destId="{C91B0552-16F6-4223-A813-3F9D12B652F5}" srcOrd="1" destOrd="0" presId="urn:microsoft.com/office/officeart/2005/8/layout/lProcess2"/>
    <dgm:cxn modelId="{6C7BDB70-C67C-4D10-8AD8-2D0A07E4FD9B}" type="presOf" srcId="{B881533D-93C2-49D2-B26B-E77C5CBC6C1A}" destId="{73900DBC-D55B-4D0D-B40A-7CD90C10F475}" srcOrd="1" destOrd="0" presId="urn:microsoft.com/office/officeart/2005/8/layout/lProcess2"/>
    <dgm:cxn modelId="{8D250B85-1BC5-423F-848F-AE9E561A9866}" srcId="{4F12D22A-1700-4104-A4AE-1ECEB6B46521}" destId="{CF8AB7E4-3FE6-4FE1-B8B6-9E0EB8DC7749}" srcOrd="2" destOrd="0" parTransId="{51500980-BA63-423A-BBB0-8BFCD820F1F0}" sibTransId="{DAD276A6-FBF4-4AD5-A265-98C736647433}"/>
    <dgm:cxn modelId="{D8B8348B-BB51-4A41-93A0-C34CAAB5EDAE}" type="presOf" srcId="{CF8AB7E4-3FE6-4FE1-B8B6-9E0EB8DC7749}" destId="{74E94A55-A758-4567-B73C-85EE206ACE18}" srcOrd="1" destOrd="0" presId="urn:microsoft.com/office/officeart/2005/8/layout/lProcess2"/>
    <dgm:cxn modelId="{B11C44A1-6322-4058-9F09-964F8A15A1B5}" srcId="{B881533D-93C2-49D2-B26B-E77C5CBC6C1A}" destId="{B8E2974C-F6C3-4E75-AA96-3B914A88F14C}" srcOrd="1" destOrd="0" parTransId="{8057C6F1-B23B-4CED-A7A2-5D4CAD4490E8}" sibTransId="{04DCC984-13A4-4B75-9DD4-166158D4FE91}"/>
    <dgm:cxn modelId="{757CE0BD-D08C-4248-BC4F-F36030958D47}" srcId="{4F12D22A-1700-4104-A4AE-1ECEB6B46521}" destId="{3FF59880-5E95-4BCB-B28C-570D3CA5836C}" srcOrd="1" destOrd="0" parTransId="{B9C05DBF-9C75-4B1E-AC73-2CB4E15F0438}" sibTransId="{F3A9E24D-0835-4066-A134-F3A1F3AEB400}"/>
    <dgm:cxn modelId="{4CDB73DA-067F-403E-9760-E8217380ED7D}" type="presOf" srcId="{3FF59880-5E95-4BCB-B28C-570D3CA5836C}" destId="{4B258D02-A0AD-49FD-B5D3-2E2C44570718}" srcOrd="0" destOrd="0" presId="urn:microsoft.com/office/officeart/2005/8/layout/lProcess2"/>
    <dgm:cxn modelId="{BED908DF-6732-4DEC-A95D-0C66E94BC618}" type="presOf" srcId="{B476F1FE-6C3E-4653-B43A-ABF1E46A9A7F}" destId="{0D5C8304-9174-43D4-BF01-3E83783B11B1}" srcOrd="0" destOrd="0" presId="urn:microsoft.com/office/officeart/2005/8/layout/lProcess2"/>
    <dgm:cxn modelId="{4FB028E9-E0E4-4DD1-A786-9364D4BD1EFD}" type="presOf" srcId="{4F12D22A-1700-4104-A4AE-1ECEB6B46521}" destId="{AE6D5335-6CC5-4B82-BA5E-DCC048FFFC09}" srcOrd="0" destOrd="0" presId="urn:microsoft.com/office/officeart/2005/8/layout/lProcess2"/>
    <dgm:cxn modelId="{1E5236F5-20BD-47CF-BA73-8E81963D52D0}" type="presOf" srcId="{4A1381F0-DB9E-4748-8A5F-0B04C29F4D05}" destId="{2004CF92-2ABC-4A3A-902D-E12E692902E9}" srcOrd="0" destOrd="0" presId="urn:microsoft.com/office/officeart/2005/8/layout/lProcess2"/>
    <dgm:cxn modelId="{D4A86EFB-2CEE-4600-AB14-5621537B533C}" srcId="{3FF59880-5E95-4BCB-B28C-570D3CA5836C}" destId="{4A1381F0-DB9E-4748-8A5F-0B04C29F4D05}" srcOrd="0" destOrd="0" parTransId="{F4FF46C0-1FE9-4362-8249-EF70C9E95B45}" sibTransId="{25F17A93-84B8-46B4-9626-2D31CA0E069F}"/>
    <dgm:cxn modelId="{56454CFE-72A8-4FE5-BB06-56D07D109DB5}" type="presOf" srcId="{8AFCD416-DD8F-489A-83D9-A3BCB57A460F}" destId="{10D4226C-9889-4F15-B3DC-F7902A8700F7}" srcOrd="0" destOrd="0" presId="urn:microsoft.com/office/officeart/2005/8/layout/lProcess2"/>
    <dgm:cxn modelId="{DE7D54D8-0A9B-46C7-A0BF-40DFC7B5AEEC}" type="presParOf" srcId="{AE6D5335-6CC5-4B82-BA5E-DCC048FFFC09}" destId="{6953B2B7-EC77-4C0B-B53E-675F928EC956}" srcOrd="0" destOrd="0" presId="urn:microsoft.com/office/officeart/2005/8/layout/lProcess2"/>
    <dgm:cxn modelId="{ED6484AF-A646-426F-A2FC-5208E48CDE74}" type="presParOf" srcId="{6953B2B7-EC77-4C0B-B53E-675F928EC956}" destId="{487C82B9-856D-458D-B01A-0993A60C2069}" srcOrd="0" destOrd="0" presId="urn:microsoft.com/office/officeart/2005/8/layout/lProcess2"/>
    <dgm:cxn modelId="{AE67E4CA-73A2-4827-B634-8F4C611B9F56}" type="presParOf" srcId="{6953B2B7-EC77-4C0B-B53E-675F928EC956}" destId="{73900DBC-D55B-4D0D-B40A-7CD90C10F475}" srcOrd="1" destOrd="0" presId="urn:microsoft.com/office/officeart/2005/8/layout/lProcess2"/>
    <dgm:cxn modelId="{EC302010-5A5D-4B9C-928F-D8F164982935}" type="presParOf" srcId="{6953B2B7-EC77-4C0B-B53E-675F928EC956}" destId="{C54A2DBE-003F-43A2-AA53-D932DEF3F12A}" srcOrd="2" destOrd="0" presId="urn:microsoft.com/office/officeart/2005/8/layout/lProcess2"/>
    <dgm:cxn modelId="{A61983C1-B77B-4E4E-8A0A-DFD4DACA2DE1}" type="presParOf" srcId="{C54A2DBE-003F-43A2-AA53-D932DEF3F12A}" destId="{420627EC-9546-48A0-AFD1-E3E34F8DABCD}" srcOrd="0" destOrd="0" presId="urn:microsoft.com/office/officeart/2005/8/layout/lProcess2"/>
    <dgm:cxn modelId="{A4773992-5D8D-4F56-B97F-BEC700178F7E}" type="presParOf" srcId="{420627EC-9546-48A0-AFD1-E3E34F8DABCD}" destId="{0D5C8304-9174-43D4-BF01-3E83783B11B1}" srcOrd="0" destOrd="0" presId="urn:microsoft.com/office/officeart/2005/8/layout/lProcess2"/>
    <dgm:cxn modelId="{DA21163F-F578-4B70-9B87-5368AC31018C}" type="presParOf" srcId="{420627EC-9546-48A0-AFD1-E3E34F8DABCD}" destId="{ABCA1A9A-60EB-408C-9192-8B46D1C3CEE3}" srcOrd="1" destOrd="0" presId="urn:microsoft.com/office/officeart/2005/8/layout/lProcess2"/>
    <dgm:cxn modelId="{0A83C981-7D8C-435B-8421-D531A6686BC1}" type="presParOf" srcId="{420627EC-9546-48A0-AFD1-E3E34F8DABCD}" destId="{E6FFD23B-BC65-4C96-9643-419E8BB065E6}" srcOrd="2" destOrd="0" presId="urn:microsoft.com/office/officeart/2005/8/layout/lProcess2"/>
    <dgm:cxn modelId="{71871CC0-3DC6-4128-9E8F-2471F0C4A844}" type="presParOf" srcId="{AE6D5335-6CC5-4B82-BA5E-DCC048FFFC09}" destId="{BCB0E9F6-907B-4525-83D2-BD877D7931C2}" srcOrd="1" destOrd="0" presId="urn:microsoft.com/office/officeart/2005/8/layout/lProcess2"/>
    <dgm:cxn modelId="{5FC70EC3-7BFF-41E1-B8EA-5CA69BA9620D}" type="presParOf" srcId="{AE6D5335-6CC5-4B82-BA5E-DCC048FFFC09}" destId="{2327052A-1BBD-4DAA-801E-BE0C809B3A27}" srcOrd="2" destOrd="0" presId="urn:microsoft.com/office/officeart/2005/8/layout/lProcess2"/>
    <dgm:cxn modelId="{D7E65F65-F679-4D19-A9B8-F604089986D9}" type="presParOf" srcId="{2327052A-1BBD-4DAA-801E-BE0C809B3A27}" destId="{4B258D02-A0AD-49FD-B5D3-2E2C44570718}" srcOrd="0" destOrd="0" presId="urn:microsoft.com/office/officeart/2005/8/layout/lProcess2"/>
    <dgm:cxn modelId="{EF34F22B-C7D2-4AB6-8B63-242C53F0BE37}" type="presParOf" srcId="{2327052A-1BBD-4DAA-801E-BE0C809B3A27}" destId="{C91B0552-16F6-4223-A813-3F9D12B652F5}" srcOrd="1" destOrd="0" presId="urn:microsoft.com/office/officeart/2005/8/layout/lProcess2"/>
    <dgm:cxn modelId="{62F729E7-009D-4BAE-A947-DCC02C81A4C1}" type="presParOf" srcId="{2327052A-1BBD-4DAA-801E-BE0C809B3A27}" destId="{66FC35CB-A7F2-474E-BD26-0C25116062C4}" srcOrd="2" destOrd="0" presId="urn:microsoft.com/office/officeart/2005/8/layout/lProcess2"/>
    <dgm:cxn modelId="{BF05872C-A254-487E-AC11-D5B31BD56A9A}" type="presParOf" srcId="{66FC35CB-A7F2-474E-BD26-0C25116062C4}" destId="{6631ECCF-4520-49FA-BCA0-E8D36A054793}" srcOrd="0" destOrd="0" presId="urn:microsoft.com/office/officeart/2005/8/layout/lProcess2"/>
    <dgm:cxn modelId="{E2963D1C-F408-49BA-8C14-1F93EC79B1FE}" type="presParOf" srcId="{6631ECCF-4520-49FA-BCA0-E8D36A054793}" destId="{2004CF92-2ABC-4A3A-902D-E12E692902E9}" srcOrd="0" destOrd="0" presId="urn:microsoft.com/office/officeart/2005/8/layout/lProcess2"/>
    <dgm:cxn modelId="{36CA271A-CDEF-42B7-BFAC-8E86F26D3C7E}" type="presParOf" srcId="{6631ECCF-4520-49FA-BCA0-E8D36A054793}" destId="{1E54DF74-7142-4998-807A-EDE906113F36}" srcOrd="1" destOrd="0" presId="urn:microsoft.com/office/officeart/2005/8/layout/lProcess2"/>
    <dgm:cxn modelId="{88C25E9E-4622-48CD-A854-292EE0E080BD}" type="presParOf" srcId="{6631ECCF-4520-49FA-BCA0-E8D36A054793}" destId="{E93E4FA9-37F3-46DC-96FB-3AC1CEB6CB51}" srcOrd="2" destOrd="0" presId="urn:microsoft.com/office/officeart/2005/8/layout/lProcess2"/>
    <dgm:cxn modelId="{D2079EF7-CC4F-40C7-B602-2F6238F3D4AC}" type="presParOf" srcId="{AE6D5335-6CC5-4B82-BA5E-DCC048FFFC09}" destId="{125D5FB7-3043-4341-8E8B-5491C8241C73}" srcOrd="3" destOrd="0" presId="urn:microsoft.com/office/officeart/2005/8/layout/lProcess2"/>
    <dgm:cxn modelId="{A13DF5B1-B92B-456D-A2D0-2679B352F6E4}" type="presParOf" srcId="{AE6D5335-6CC5-4B82-BA5E-DCC048FFFC09}" destId="{8E06C026-965B-461F-824C-304067B62235}" srcOrd="4" destOrd="0" presId="urn:microsoft.com/office/officeart/2005/8/layout/lProcess2"/>
    <dgm:cxn modelId="{4700C1D1-FE35-4833-9D02-48603676A9EC}" type="presParOf" srcId="{8E06C026-965B-461F-824C-304067B62235}" destId="{521950CC-1161-4664-B3C3-992328166094}" srcOrd="0" destOrd="0" presId="urn:microsoft.com/office/officeart/2005/8/layout/lProcess2"/>
    <dgm:cxn modelId="{F1435E1D-C0FC-43A2-923C-D80358E93720}" type="presParOf" srcId="{8E06C026-965B-461F-824C-304067B62235}" destId="{74E94A55-A758-4567-B73C-85EE206ACE18}" srcOrd="1" destOrd="0" presId="urn:microsoft.com/office/officeart/2005/8/layout/lProcess2"/>
    <dgm:cxn modelId="{A60FD309-6C45-47FC-A696-B3C1817B0307}" type="presParOf" srcId="{8E06C026-965B-461F-824C-304067B62235}" destId="{9CEE5EFD-2B68-4A4D-BCBA-66D1FB69A70F}" srcOrd="2" destOrd="0" presId="urn:microsoft.com/office/officeart/2005/8/layout/lProcess2"/>
    <dgm:cxn modelId="{2577D2ED-C0E8-42BC-B60C-0896FAB67748}" type="presParOf" srcId="{9CEE5EFD-2B68-4A4D-BCBA-66D1FB69A70F}" destId="{97EDB379-77C7-43A5-8F9B-25BD27CD4994}" srcOrd="0" destOrd="0" presId="urn:microsoft.com/office/officeart/2005/8/layout/lProcess2"/>
    <dgm:cxn modelId="{475C2F67-0827-4E29-9C8E-EC4755C14F8D}" type="presParOf" srcId="{97EDB379-77C7-43A5-8F9B-25BD27CD4994}" destId="{10D4226C-9889-4F15-B3DC-F7902A8700F7}" srcOrd="0" destOrd="0" presId="urn:microsoft.com/office/officeart/2005/8/layout/lProcess2"/>
    <dgm:cxn modelId="{D8EE88A3-7611-4A88-8513-9909E650B979}" type="presParOf" srcId="{97EDB379-77C7-43A5-8F9B-25BD27CD4994}" destId="{9C19D5CA-567F-439E-8005-C35FFFC549AD}" srcOrd="1" destOrd="0" presId="urn:microsoft.com/office/officeart/2005/8/layout/lProcess2"/>
    <dgm:cxn modelId="{9B34ED1D-5E7C-4CC1-9171-61118DF054F8}" type="presParOf" srcId="{97EDB379-77C7-43A5-8F9B-25BD27CD4994}" destId="{22C36D90-E2D0-446D-A7F8-34629C9C866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A2F41-F0FA-49A7-B0CD-C179595BF01B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88E8B26-D095-4AED-BBC5-3C9CFF89B0C7}">
      <dgm:prSet phldrT="[Текст]"/>
      <dgm:spPr>
        <a:solidFill>
          <a:schemeClr val="accent2">
            <a:lumMod val="75000"/>
            <a:lumOff val="25000"/>
          </a:schemeClr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отношении целей  обучения</a:t>
          </a:r>
        </a:p>
      </dgm:t>
    </dgm:pt>
    <dgm:pt modelId="{46A8A38B-6EDA-4887-A2B1-5A84BBDA1FC5}" type="parTrans" cxnId="{D53C1A57-62E1-4775-9DC6-6BC0520B774C}">
      <dgm:prSet/>
      <dgm:spPr/>
      <dgm:t>
        <a:bodyPr/>
        <a:lstStyle/>
        <a:p>
          <a:endParaRPr lang="ru-RU"/>
        </a:p>
      </dgm:t>
    </dgm:pt>
    <dgm:pt modelId="{0D8BF2F5-CD78-48C4-B01A-6D400C279F19}" type="sibTrans" cxnId="{D53C1A57-62E1-4775-9DC6-6BC0520B774C}">
      <dgm:prSet/>
      <dgm:spPr/>
      <dgm:t>
        <a:bodyPr/>
        <a:lstStyle/>
        <a:p>
          <a:endParaRPr lang="ru-RU"/>
        </a:p>
      </dgm:t>
    </dgm:pt>
    <dgm:pt modelId="{10E43D8A-B807-4D34-A044-E0BBFDE36827}">
      <dgm:prSet phldrT="[Текст]" custT="1"/>
      <dgm:spPr/>
      <dgm:t>
        <a:bodyPr/>
        <a:lstStyle/>
        <a:p>
          <a:r>
            <a:rPr lang="ru-RU" sz="1400" b="1" dirty="0"/>
            <a:t>усвоение знаний, умений, навыков</a:t>
          </a:r>
        </a:p>
      </dgm:t>
    </dgm:pt>
    <dgm:pt modelId="{505E6372-FD3F-4BA6-83A4-A1FB99012644}" type="parTrans" cxnId="{7F7B51B2-B1EF-428D-8DD7-BF80CF9F899B}">
      <dgm:prSet/>
      <dgm:spPr/>
      <dgm:t>
        <a:bodyPr/>
        <a:lstStyle/>
        <a:p>
          <a:endParaRPr lang="ru-RU"/>
        </a:p>
      </dgm:t>
    </dgm:pt>
    <dgm:pt modelId="{75A5D127-4672-4CDB-A288-5811B9390DFA}" type="sibTrans" cxnId="{7F7B51B2-B1EF-428D-8DD7-BF80CF9F899B}">
      <dgm:prSet/>
      <dgm:spPr/>
      <dgm:t>
        <a:bodyPr/>
        <a:lstStyle/>
        <a:p>
          <a:endParaRPr lang="ru-RU"/>
        </a:p>
      </dgm:t>
    </dgm:pt>
    <dgm:pt modelId="{58F14470-9F82-40AA-AA78-D2578A45630E}">
      <dgm:prSet phldrT="[Текст]" custT="1"/>
      <dgm:spPr/>
      <dgm:t>
        <a:bodyPr/>
        <a:lstStyle/>
        <a:p>
          <a:r>
            <a:rPr lang="ru-RU" sz="1400" b="1" dirty="0"/>
            <a:t>формирование умения учиться как компетенции, обеспечивающей овладение новыми компетенциями</a:t>
          </a:r>
        </a:p>
      </dgm:t>
    </dgm:pt>
    <dgm:pt modelId="{B8D11040-C40B-4D2C-AB64-DE1CC9C42361}" type="parTrans" cxnId="{2BAC54A3-7CBE-451D-B215-EA9E4AD93107}">
      <dgm:prSet/>
      <dgm:spPr/>
      <dgm:t>
        <a:bodyPr/>
        <a:lstStyle/>
        <a:p>
          <a:endParaRPr lang="ru-RU"/>
        </a:p>
      </dgm:t>
    </dgm:pt>
    <dgm:pt modelId="{C3D56E43-77E9-49B4-A740-1233CC3AAB07}" type="sibTrans" cxnId="{2BAC54A3-7CBE-451D-B215-EA9E4AD93107}">
      <dgm:prSet/>
      <dgm:spPr/>
      <dgm:t>
        <a:bodyPr/>
        <a:lstStyle/>
        <a:p>
          <a:endParaRPr lang="ru-RU"/>
        </a:p>
      </dgm:t>
    </dgm:pt>
    <dgm:pt modelId="{74771AB2-8BEB-49F0-BD3A-31420F404885}">
      <dgm:prSet phldrT="[Текст]"/>
      <dgm:spPr>
        <a:solidFill>
          <a:schemeClr val="accent2">
            <a:lumMod val="50000"/>
            <a:lumOff val="50000"/>
          </a:schemeClr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отношении содержания школьного образования</a:t>
          </a:r>
        </a:p>
      </dgm:t>
    </dgm:pt>
    <dgm:pt modelId="{8AD5414F-D274-411A-ADF7-E95C47B1118F}" type="parTrans" cxnId="{566FA4EC-6117-4E15-A427-453C0F81193E}">
      <dgm:prSet/>
      <dgm:spPr/>
      <dgm:t>
        <a:bodyPr/>
        <a:lstStyle/>
        <a:p>
          <a:endParaRPr lang="ru-RU"/>
        </a:p>
      </dgm:t>
    </dgm:pt>
    <dgm:pt modelId="{6C000709-5463-4A70-B613-C7FABEE25161}" type="sibTrans" cxnId="{566FA4EC-6117-4E15-A427-453C0F81193E}">
      <dgm:prSet/>
      <dgm:spPr/>
      <dgm:t>
        <a:bodyPr/>
        <a:lstStyle/>
        <a:p>
          <a:endParaRPr lang="ru-RU"/>
        </a:p>
      </dgm:t>
    </dgm:pt>
    <dgm:pt modelId="{6375963B-91D1-49EF-9D0C-B2F80DB82DDA}">
      <dgm:prSet phldrT="[Текст]" custT="1"/>
      <dgm:spPr/>
      <dgm:t>
        <a:bodyPr/>
        <a:lstStyle/>
        <a:p>
          <a:r>
            <a:rPr lang="ru-RU" sz="1200" b="1" dirty="0"/>
            <a:t>ориентация на учебно-предметное содержание школьных предметов (изолированное» изучение учащимися системы научных понятий, составляющих содержание учебного предмета)</a:t>
          </a:r>
        </a:p>
      </dgm:t>
    </dgm:pt>
    <dgm:pt modelId="{20AB1B2A-9C72-4425-B44C-B9834CB9BD24}" type="parTrans" cxnId="{C9F5BE6D-C96A-48FA-AA98-2C35EDDA004D}">
      <dgm:prSet/>
      <dgm:spPr/>
      <dgm:t>
        <a:bodyPr/>
        <a:lstStyle/>
        <a:p>
          <a:endParaRPr lang="ru-RU"/>
        </a:p>
      </dgm:t>
    </dgm:pt>
    <dgm:pt modelId="{F7AEAB6C-C7FA-4265-80B0-7A2A4B511869}" type="sibTrans" cxnId="{C9F5BE6D-C96A-48FA-AA98-2C35EDDA004D}">
      <dgm:prSet/>
      <dgm:spPr/>
      <dgm:t>
        <a:bodyPr/>
        <a:lstStyle/>
        <a:p>
          <a:endParaRPr lang="ru-RU"/>
        </a:p>
      </dgm:t>
    </dgm:pt>
    <dgm:pt modelId="{D3257818-C77F-4BFA-B7DE-C7861A55E4EE}">
      <dgm:prSet phldrT="[Текст]"/>
      <dgm:spPr/>
      <dgm:t>
        <a:bodyPr/>
        <a:lstStyle/>
        <a:p>
          <a:r>
            <a:rPr lang="ru-RU" b="1" dirty="0"/>
            <a:t>включение содержания обучения в контекст решения значимых жизненных задач: понимание учения как процесса образования и порождения смыслов</a:t>
          </a:r>
        </a:p>
      </dgm:t>
    </dgm:pt>
    <dgm:pt modelId="{9A4C1A95-AE77-4FB7-8D60-94FA6983AA96}" type="parTrans" cxnId="{9DD431C9-1567-4D80-8B8E-0E5A9CF2DF92}">
      <dgm:prSet/>
      <dgm:spPr/>
      <dgm:t>
        <a:bodyPr/>
        <a:lstStyle/>
        <a:p>
          <a:endParaRPr lang="ru-RU"/>
        </a:p>
      </dgm:t>
    </dgm:pt>
    <dgm:pt modelId="{048B2E71-A665-4251-B175-98770971B384}" type="sibTrans" cxnId="{9DD431C9-1567-4D80-8B8E-0E5A9CF2DF92}">
      <dgm:prSet/>
      <dgm:spPr/>
      <dgm:t>
        <a:bodyPr/>
        <a:lstStyle/>
        <a:p>
          <a:endParaRPr lang="ru-RU"/>
        </a:p>
      </dgm:t>
    </dgm:pt>
    <dgm:pt modelId="{F91F1FD1-54DF-4CAF-A293-C201D8A39272}">
      <dgm:prSet phldrT="[Текст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b="1" dirty="0"/>
            <a:t>В отношении учебной деятельности</a:t>
          </a:r>
        </a:p>
      </dgm:t>
    </dgm:pt>
    <dgm:pt modelId="{374A32E1-A443-4A4C-A258-5A7ECC3CC44A}" type="parTrans" cxnId="{E54E288C-1F71-4FEF-BBDB-BDB2DB601A84}">
      <dgm:prSet/>
      <dgm:spPr/>
      <dgm:t>
        <a:bodyPr/>
        <a:lstStyle/>
        <a:p>
          <a:endParaRPr lang="ru-RU"/>
        </a:p>
      </dgm:t>
    </dgm:pt>
    <dgm:pt modelId="{585D8D75-85C2-4DCC-85BA-12D36A53D17F}" type="sibTrans" cxnId="{E54E288C-1F71-4FEF-BBDB-BDB2DB601A84}">
      <dgm:prSet/>
      <dgm:spPr/>
      <dgm:t>
        <a:bodyPr/>
        <a:lstStyle/>
        <a:p>
          <a:endParaRPr lang="ru-RU"/>
        </a:p>
      </dgm:t>
    </dgm:pt>
    <dgm:pt modelId="{5E298DDB-FEB1-462A-96DB-50F305E8B155}">
      <dgm:prSet phldrT="[Текст]" custT="1"/>
      <dgm:spPr/>
      <dgm:t>
        <a:bodyPr/>
        <a:lstStyle/>
        <a:p>
          <a:r>
            <a:rPr lang="ru-RU" sz="1400" b="1" dirty="0"/>
            <a:t>стихийность учебной деятельности ученика</a:t>
          </a:r>
          <a:endParaRPr lang="ru-RU" sz="1200" dirty="0"/>
        </a:p>
      </dgm:t>
    </dgm:pt>
    <dgm:pt modelId="{7FE01A44-68BF-43E6-BA39-91096F12EF2E}" type="parTrans" cxnId="{0EE15BFE-C202-4192-AC71-9AE5CDF6B327}">
      <dgm:prSet/>
      <dgm:spPr/>
      <dgm:t>
        <a:bodyPr/>
        <a:lstStyle/>
        <a:p>
          <a:endParaRPr lang="ru-RU"/>
        </a:p>
      </dgm:t>
    </dgm:pt>
    <dgm:pt modelId="{B06A492A-6440-4DCD-B572-3740D6072F82}" type="sibTrans" cxnId="{0EE15BFE-C202-4192-AC71-9AE5CDF6B327}">
      <dgm:prSet/>
      <dgm:spPr/>
      <dgm:t>
        <a:bodyPr/>
        <a:lstStyle/>
        <a:p>
          <a:endParaRPr lang="ru-RU"/>
        </a:p>
      </dgm:t>
    </dgm:pt>
    <dgm:pt modelId="{CD6A0157-0058-4C0D-B3A0-69E387C208A4}">
      <dgm:prSet phldrT="[Текст]"/>
      <dgm:spPr/>
      <dgm:t>
        <a:bodyPr/>
        <a:lstStyle/>
        <a:p>
          <a:r>
            <a:rPr lang="ru-RU" b="1" dirty="0"/>
            <a:t>целенаправленная организация и планомерное формирование учебной деятельности</a:t>
          </a:r>
        </a:p>
      </dgm:t>
    </dgm:pt>
    <dgm:pt modelId="{5203A968-9660-4D0B-962F-1E5F7CDC4A64}" type="parTrans" cxnId="{27ED465A-50AA-4003-AF53-E74D7E5D674B}">
      <dgm:prSet/>
      <dgm:spPr/>
      <dgm:t>
        <a:bodyPr/>
        <a:lstStyle/>
        <a:p>
          <a:endParaRPr lang="ru-RU"/>
        </a:p>
      </dgm:t>
    </dgm:pt>
    <dgm:pt modelId="{5E845A59-3D27-43D5-ADF2-9E50C1D86CA6}" type="sibTrans" cxnId="{27ED465A-50AA-4003-AF53-E74D7E5D674B}">
      <dgm:prSet/>
      <dgm:spPr/>
      <dgm:t>
        <a:bodyPr/>
        <a:lstStyle/>
        <a:p>
          <a:endParaRPr lang="ru-RU"/>
        </a:p>
      </dgm:t>
    </dgm:pt>
    <dgm:pt modelId="{82DBBBC1-7184-4147-BAA6-17479AEA5739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B873FB07-A74E-4D23-822B-5DF86F0A0500}" type="parTrans" cxnId="{7CC852C5-61F0-42B1-860A-DB4B379DB8D7}">
      <dgm:prSet/>
      <dgm:spPr/>
      <dgm:t>
        <a:bodyPr/>
        <a:lstStyle/>
        <a:p>
          <a:endParaRPr lang="ru-RU"/>
        </a:p>
      </dgm:t>
    </dgm:pt>
    <dgm:pt modelId="{B3D14E3C-C0C3-4609-9D2D-255FCA989EE0}" type="sibTrans" cxnId="{7CC852C5-61F0-42B1-860A-DB4B379DB8D7}">
      <dgm:prSet/>
      <dgm:spPr/>
      <dgm:t>
        <a:bodyPr/>
        <a:lstStyle/>
        <a:p>
          <a:endParaRPr lang="ru-RU"/>
        </a:p>
      </dgm:t>
    </dgm:pt>
    <dgm:pt modelId="{6CDF0005-99A4-4F99-B57C-2D22495A3A89}" type="pres">
      <dgm:prSet presAssocID="{0A6A2F41-F0FA-49A7-B0CD-C179595BF01B}" presName="Name0" presStyleCnt="0">
        <dgm:presLayoutVars>
          <dgm:dir/>
          <dgm:animLvl val="lvl"/>
          <dgm:resizeHandles val="exact"/>
        </dgm:presLayoutVars>
      </dgm:prSet>
      <dgm:spPr/>
    </dgm:pt>
    <dgm:pt modelId="{23322BE0-E5A3-4AF9-8B38-F9D1251298DF}" type="pres">
      <dgm:prSet presAssocID="{82DBBBC1-7184-4147-BAA6-17479AEA5739}" presName="boxAndChildren" presStyleCnt="0"/>
      <dgm:spPr/>
    </dgm:pt>
    <dgm:pt modelId="{0E91D9AF-288D-45F4-AE48-7B19065B1B50}" type="pres">
      <dgm:prSet presAssocID="{82DBBBC1-7184-4147-BAA6-17479AEA5739}" presName="parentTextBox" presStyleLbl="node1" presStyleIdx="0" presStyleCnt="4" custLinFactNeighborX="161" custLinFactNeighborY="-5374"/>
      <dgm:spPr/>
    </dgm:pt>
    <dgm:pt modelId="{21FB93BA-4709-4A27-9A31-E66D8BE0DF16}" type="pres">
      <dgm:prSet presAssocID="{585D8D75-85C2-4DCC-85BA-12D36A53D17F}" presName="sp" presStyleCnt="0"/>
      <dgm:spPr/>
    </dgm:pt>
    <dgm:pt modelId="{BC5F8BB7-E7E2-4FF0-B138-5D073D85C10F}" type="pres">
      <dgm:prSet presAssocID="{F91F1FD1-54DF-4CAF-A293-C201D8A39272}" presName="arrowAndChildren" presStyleCnt="0"/>
      <dgm:spPr/>
    </dgm:pt>
    <dgm:pt modelId="{D1A9128E-2D11-49D6-A2B3-3D97D4F617AA}" type="pres">
      <dgm:prSet presAssocID="{F91F1FD1-54DF-4CAF-A293-C201D8A39272}" presName="parentTextArrow" presStyleLbl="node1" presStyleIdx="0" presStyleCnt="4"/>
      <dgm:spPr/>
    </dgm:pt>
    <dgm:pt modelId="{94AF1CF6-B6F0-4155-8FBC-3BC76AA111F0}" type="pres">
      <dgm:prSet presAssocID="{F91F1FD1-54DF-4CAF-A293-C201D8A39272}" presName="arrow" presStyleLbl="node1" presStyleIdx="1" presStyleCnt="4"/>
      <dgm:spPr/>
    </dgm:pt>
    <dgm:pt modelId="{C40EDC9E-DFA6-4FA4-9A9F-D4A1ABF8A9DF}" type="pres">
      <dgm:prSet presAssocID="{F91F1FD1-54DF-4CAF-A293-C201D8A39272}" presName="descendantArrow" presStyleCnt="0"/>
      <dgm:spPr/>
    </dgm:pt>
    <dgm:pt modelId="{419AD94C-5826-437A-852C-1DC76DE442FE}" type="pres">
      <dgm:prSet presAssocID="{5E298DDB-FEB1-462A-96DB-50F305E8B155}" presName="childTextArrow" presStyleLbl="fgAccFollowNode1" presStyleIdx="0" presStyleCnt="6" custScaleY="107774">
        <dgm:presLayoutVars>
          <dgm:bulletEnabled val="1"/>
        </dgm:presLayoutVars>
      </dgm:prSet>
      <dgm:spPr/>
    </dgm:pt>
    <dgm:pt modelId="{5E7A94C3-4C67-4865-B65C-6E41FA2AC33F}" type="pres">
      <dgm:prSet presAssocID="{CD6A0157-0058-4C0D-B3A0-69E387C208A4}" presName="childTextArrow" presStyleLbl="fgAccFollowNode1" presStyleIdx="1" presStyleCnt="6" custLinFactNeighborX="0" custLinFactNeighborY="-2963">
        <dgm:presLayoutVars>
          <dgm:bulletEnabled val="1"/>
        </dgm:presLayoutVars>
      </dgm:prSet>
      <dgm:spPr/>
    </dgm:pt>
    <dgm:pt modelId="{2D856867-3897-47FF-A41A-AC702D493BD3}" type="pres">
      <dgm:prSet presAssocID="{6C000709-5463-4A70-B613-C7FABEE25161}" presName="sp" presStyleCnt="0"/>
      <dgm:spPr/>
    </dgm:pt>
    <dgm:pt modelId="{BE5F9288-0ADB-4D33-9519-0A53846D5F06}" type="pres">
      <dgm:prSet presAssocID="{74771AB2-8BEB-49F0-BD3A-31420F404885}" presName="arrowAndChildren" presStyleCnt="0"/>
      <dgm:spPr/>
    </dgm:pt>
    <dgm:pt modelId="{9A19BBB5-C291-44A7-A45B-C6811ACA4F52}" type="pres">
      <dgm:prSet presAssocID="{74771AB2-8BEB-49F0-BD3A-31420F404885}" presName="parentTextArrow" presStyleLbl="node1" presStyleIdx="1" presStyleCnt="4"/>
      <dgm:spPr/>
    </dgm:pt>
    <dgm:pt modelId="{A4986BAA-8F5B-4446-A181-B57AD6E44CE1}" type="pres">
      <dgm:prSet presAssocID="{74771AB2-8BEB-49F0-BD3A-31420F404885}" presName="arrow" presStyleLbl="node1" presStyleIdx="2" presStyleCnt="4"/>
      <dgm:spPr/>
    </dgm:pt>
    <dgm:pt modelId="{C37E15C6-44B7-444D-9BF3-7932F8B3BDE8}" type="pres">
      <dgm:prSet presAssocID="{74771AB2-8BEB-49F0-BD3A-31420F404885}" presName="descendantArrow" presStyleCnt="0"/>
      <dgm:spPr/>
    </dgm:pt>
    <dgm:pt modelId="{1A1CEBA1-3B5A-46CF-B4EA-8819F466DC28}" type="pres">
      <dgm:prSet presAssocID="{6375963B-91D1-49EF-9D0C-B2F80DB82DDA}" presName="childTextArrow" presStyleLbl="fgAccFollowNode1" presStyleIdx="2" presStyleCnt="6" custScaleY="126876">
        <dgm:presLayoutVars>
          <dgm:bulletEnabled val="1"/>
        </dgm:presLayoutVars>
      </dgm:prSet>
      <dgm:spPr/>
    </dgm:pt>
    <dgm:pt modelId="{99A11935-2C83-46D9-85FC-4F3F8ADE54D3}" type="pres">
      <dgm:prSet presAssocID="{D3257818-C77F-4BFA-B7DE-C7861A55E4EE}" presName="childTextArrow" presStyleLbl="fgAccFollowNode1" presStyleIdx="3" presStyleCnt="6" custScaleY="126876" custLinFactNeighborX="-429" custLinFactNeighborY="-2963">
        <dgm:presLayoutVars>
          <dgm:bulletEnabled val="1"/>
        </dgm:presLayoutVars>
      </dgm:prSet>
      <dgm:spPr/>
    </dgm:pt>
    <dgm:pt modelId="{CE6422D3-630B-479F-84C7-4CAF5387BABC}" type="pres">
      <dgm:prSet presAssocID="{0D8BF2F5-CD78-48C4-B01A-6D400C279F19}" presName="sp" presStyleCnt="0"/>
      <dgm:spPr/>
    </dgm:pt>
    <dgm:pt modelId="{B96DBBEA-E0D7-4AFE-95B5-B6A296CBA702}" type="pres">
      <dgm:prSet presAssocID="{A88E8B26-D095-4AED-BBC5-3C9CFF89B0C7}" presName="arrowAndChildren" presStyleCnt="0"/>
      <dgm:spPr/>
    </dgm:pt>
    <dgm:pt modelId="{076B42E5-303A-45E6-A6A1-F9C3E6D435A4}" type="pres">
      <dgm:prSet presAssocID="{A88E8B26-D095-4AED-BBC5-3C9CFF89B0C7}" presName="parentTextArrow" presStyleLbl="node1" presStyleIdx="2" presStyleCnt="4"/>
      <dgm:spPr/>
    </dgm:pt>
    <dgm:pt modelId="{08694869-9919-44C3-8851-B411540320E2}" type="pres">
      <dgm:prSet presAssocID="{A88E8B26-D095-4AED-BBC5-3C9CFF89B0C7}" presName="arrow" presStyleLbl="node1" presStyleIdx="3" presStyleCnt="4" custAng="0"/>
      <dgm:spPr/>
    </dgm:pt>
    <dgm:pt modelId="{1B745BFB-FF1A-43A1-B091-6C0B7025A57F}" type="pres">
      <dgm:prSet presAssocID="{A88E8B26-D095-4AED-BBC5-3C9CFF89B0C7}" presName="descendantArrow" presStyleCnt="0"/>
      <dgm:spPr/>
    </dgm:pt>
    <dgm:pt modelId="{B72EE6EA-B6AB-4C25-B42F-558DC483BA46}" type="pres">
      <dgm:prSet presAssocID="{10E43D8A-B807-4D34-A044-E0BBFDE36827}" presName="childTextArrow" presStyleLbl="fgAccFollowNode1" presStyleIdx="4" presStyleCnt="6" custLinFactNeighborX="0" custLinFactNeighborY="-2963">
        <dgm:presLayoutVars>
          <dgm:bulletEnabled val="1"/>
        </dgm:presLayoutVars>
      </dgm:prSet>
      <dgm:spPr/>
    </dgm:pt>
    <dgm:pt modelId="{C4C5A79A-6DB6-4B68-88F8-D28E3BD0BEE4}" type="pres">
      <dgm:prSet presAssocID="{58F14470-9F82-40AA-AA78-D2578A45630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E8F48C09-550B-4C7E-B3E5-27A37CF0A1B0}" type="presOf" srcId="{5E298DDB-FEB1-462A-96DB-50F305E8B155}" destId="{419AD94C-5826-437A-852C-1DC76DE442FE}" srcOrd="0" destOrd="0" presId="urn:microsoft.com/office/officeart/2005/8/layout/process4"/>
    <dgm:cxn modelId="{F0FA730B-A0C9-48C5-9717-6D544A5B9AA2}" type="presOf" srcId="{74771AB2-8BEB-49F0-BD3A-31420F404885}" destId="{9A19BBB5-C291-44A7-A45B-C6811ACA4F52}" srcOrd="0" destOrd="0" presId="urn:microsoft.com/office/officeart/2005/8/layout/process4"/>
    <dgm:cxn modelId="{920F8641-3631-48D2-8CBA-CF4D908F07E4}" type="presOf" srcId="{82DBBBC1-7184-4147-BAA6-17479AEA5739}" destId="{0E91D9AF-288D-45F4-AE48-7B19065B1B50}" srcOrd="0" destOrd="0" presId="urn:microsoft.com/office/officeart/2005/8/layout/process4"/>
    <dgm:cxn modelId="{C9F5BE6D-C96A-48FA-AA98-2C35EDDA004D}" srcId="{74771AB2-8BEB-49F0-BD3A-31420F404885}" destId="{6375963B-91D1-49EF-9D0C-B2F80DB82DDA}" srcOrd="0" destOrd="0" parTransId="{20AB1B2A-9C72-4425-B44C-B9834CB9BD24}" sibTransId="{F7AEAB6C-C7FA-4265-80B0-7A2A4B511869}"/>
    <dgm:cxn modelId="{D53C1A57-62E1-4775-9DC6-6BC0520B774C}" srcId="{0A6A2F41-F0FA-49A7-B0CD-C179595BF01B}" destId="{A88E8B26-D095-4AED-BBC5-3C9CFF89B0C7}" srcOrd="0" destOrd="0" parTransId="{46A8A38B-6EDA-4887-A2B1-5A84BBDA1FC5}" sibTransId="{0D8BF2F5-CD78-48C4-B01A-6D400C279F19}"/>
    <dgm:cxn modelId="{27ED465A-50AA-4003-AF53-E74D7E5D674B}" srcId="{F91F1FD1-54DF-4CAF-A293-C201D8A39272}" destId="{CD6A0157-0058-4C0D-B3A0-69E387C208A4}" srcOrd="1" destOrd="0" parTransId="{5203A968-9660-4D0B-962F-1E5F7CDC4A64}" sibTransId="{5E845A59-3D27-43D5-ADF2-9E50C1D86CA6}"/>
    <dgm:cxn modelId="{E54E288C-1F71-4FEF-BBDB-BDB2DB601A84}" srcId="{0A6A2F41-F0FA-49A7-B0CD-C179595BF01B}" destId="{F91F1FD1-54DF-4CAF-A293-C201D8A39272}" srcOrd="2" destOrd="0" parTransId="{374A32E1-A443-4A4C-A258-5A7ECC3CC44A}" sibTransId="{585D8D75-85C2-4DCC-85BA-12D36A53D17F}"/>
    <dgm:cxn modelId="{772EC78D-3147-4DDB-9451-7C8C591685DE}" type="presOf" srcId="{F91F1FD1-54DF-4CAF-A293-C201D8A39272}" destId="{D1A9128E-2D11-49D6-A2B3-3D97D4F617AA}" srcOrd="0" destOrd="0" presId="urn:microsoft.com/office/officeart/2005/8/layout/process4"/>
    <dgm:cxn modelId="{D61C4F9D-268C-43D0-BD98-7ED375988F73}" type="presOf" srcId="{6375963B-91D1-49EF-9D0C-B2F80DB82DDA}" destId="{1A1CEBA1-3B5A-46CF-B4EA-8819F466DC28}" srcOrd="0" destOrd="0" presId="urn:microsoft.com/office/officeart/2005/8/layout/process4"/>
    <dgm:cxn modelId="{05D8E1A1-EFB1-4F9A-962F-460EF14EC8E5}" type="presOf" srcId="{A88E8B26-D095-4AED-BBC5-3C9CFF89B0C7}" destId="{08694869-9919-44C3-8851-B411540320E2}" srcOrd="1" destOrd="0" presId="urn:microsoft.com/office/officeart/2005/8/layout/process4"/>
    <dgm:cxn modelId="{2BAC54A3-7CBE-451D-B215-EA9E4AD93107}" srcId="{A88E8B26-D095-4AED-BBC5-3C9CFF89B0C7}" destId="{58F14470-9F82-40AA-AA78-D2578A45630E}" srcOrd="1" destOrd="0" parTransId="{B8D11040-C40B-4D2C-AB64-DE1CC9C42361}" sibTransId="{C3D56E43-77E9-49B4-A740-1233CC3AAB07}"/>
    <dgm:cxn modelId="{2786C4A3-7480-40B1-8F87-0198690017E6}" type="presOf" srcId="{F91F1FD1-54DF-4CAF-A293-C201D8A39272}" destId="{94AF1CF6-B6F0-4155-8FBC-3BC76AA111F0}" srcOrd="1" destOrd="0" presId="urn:microsoft.com/office/officeart/2005/8/layout/process4"/>
    <dgm:cxn modelId="{0C3508B1-9FE9-4E7D-9EB1-E9ABD2E0E539}" type="presOf" srcId="{58F14470-9F82-40AA-AA78-D2578A45630E}" destId="{C4C5A79A-6DB6-4B68-88F8-D28E3BD0BEE4}" srcOrd="0" destOrd="0" presId="urn:microsoft.com/office/officeart/2005/8/layout/process4"/>
    <dgm:cxn modelId="{7F7B51B2-B1EF-428D-8DD7-BF80CF9F899B}" srcId="{A88E8B26-D095-4AED-BBC5-3C9CFF89B0C7}" destId="{10E43D8A-B807-4D34-A044-E0BBFDE36827}" srcOrd="0" destOrd="0" parTransId="{505E6372-FD3F-4BA6-83A4-A1FB99012644}" sibTransId="{75A5D127-4672-4CDB-A288-5811B9390DFA}"/>
    <dgm:cxn modelId="{988004C4-B33F-45A5-9A98-4CEE4675D136}" type="presOf" srcId="{D3257818-C77F-4BFA-B7DE-C7861A55E4EE}" destId="{99A11935-2C83-46D9-85FC-4F3F8ADE54D3}" srcOrd="0" destOrd="0" presId="urn:microsoft.com/office/officeart/2005/8/layout/process4"/>
    <dgm:cxn modelId="{7CC852C5-61F0-42B1-860A-DB4B379DB8D7}" srcId="{0A6A2F41-F0FA-49A7-B0CD-C179595BF01B}" destId="{82DBBBC1-7184-4147-BAA6-17479AEA5739}" srcOrd="3" destOrd="0" parTransId="{B873FB07-A74E-4D23-822B-5DF86F0A0500}" sibTransId="{B3D14E3C-C0C3-4609-9D2D-255FCA989EE0}"/>
    <dgm:cxn modelId="{9DD431C9-1567-4D80-8B8E-0E5A9CF2DF92}" srcId="{74771AB2-8BEB-49F0-BD3A-31420F404885}" destId="{D3257818-C77F-4BFA-B7DE-C7861A55E4EE}" srcOrd="1" destOrd="0" parTransId="{9A4C1A95-AE77-4FB7-8D60-94FA6983AA96}" sibTransId="{048B2E71-A665-4251-B175-98770971B384}"/>
    <dgm:cxn modelId="{DE7ADECD-9E20-49FC-9D8C-8B46A12D92C3}" type="presOf" srcId="{CD6A0157-0058-4C0D-B3A0-69E387C208A4}" destId="{5E7A94C3-4C67-4865-B65C-6E41FA2AC33F}" srcOrd="0" destOrd="0" presId="urn:microsoft.com/office/officeart/2005/8/layout/process4"/>
    <dgm:cxn modelId="{7D9C50CF-BDCF-4F4A-B4B9-E54208A4E2B1}" type="presOf" srcId="{10E43D8A-B807-4D34-A044-E0BBFDE36827}" destId="{B72EE6EA-B6AB-4C25-B42F-558DC483BA46}" srcOrd="0" destOrd="0" presId="urn:microsoft.com/office/officeart/2005/8/layout/process4"/>
    <dgm:cxn modelId="{552F46E0-B249-4628-8953-22E688AB4724}" type="presOf" srcId="{74771AB2-8BEB-49F0-BD3A-31420F404885}" destId="{A4986BAA-8F5B-4446-A181-B57AD6E44CE1}" srcOrd="1" destOrd="0" presId="urn:microsoft.com/office/officeart/2005/8/layout/process4"/>
    <dgm:cxn modelId="{566FA4EC-6117-4E15-A427-453C0F81193E}" srcId="{0A6A2F41-F0FA-49A7-B0CD-C179595BF01B}" destId="{74771AB2-8BEB-49F0-BD3A-31420F404885}" srcOrd="1" destOrd="0" parTransId="{8AD5414F-D274-411A-ADF7-E95C47B1118F}" sibTransId="{6C000709-5463-4A70-B613-C7FABEE25161}"/>
    <dgm:cxn modelId="{4EBC1BF4-5F2D-496B-AE94-3F4D82AF8DE4}" type="presOf" srcId="{A88E8B26-D095-4AED-BBC5-3C9CFF89B0C7}" destId="{076B42E5-303A-45E6-A6A1-F9C3E6D435A4}" srcOrd="0" destOrd="0" presId="urn:microsoft.com/office/officeart/2005/8/layout/process4"/>
    <dgm:cxn modelId="{0EE15BFE-C202-4192-AC71-9AE5CDF6B327}" srcId="{F91F1FD1-54DF-4CAF-A293-C201D8A39272}" destId="{5E298DDB-FEB1-462A-96DB-50F305E8B155}" srcOrd="0" destOrd="0" parTransId="{7FE01A44-68BF-43E6-BA39-91096F12EF2E}" sibTransId="{B06A492A-6440-4DCD-B572-3740D6072F82}"/>
    <dgm:cxn modelId="{A81C7DFE-CEDD-4E63-AE4E-294246AE12C2}" type="presOf" srcId="{0A6A2F41-F0FA-49A7-B0CD-C179595BF01B}" destId="{6CDF0005-99A4-4F99-B57C-2D22495A3A89}" srcOrd="0" destOrd="0" presId="urn:microsoft.com/office/officeart/2005/8/layout/process4"/>
    <dgm:cxn modelId="{C2E88A45-97B9-4862-8501-F37530C20638}" type="presParOf" srcId="{6CDF0005-99A4-4F99-B57C-2D22495A3A89}" destId="{23322BE0-E5A3-4AF9-8B38-F9D1251298DF}" srcOrd="0" destOrd="0" presId="urn:microsoft.com/office/officeart/2005/8/layout/process4"/>
    <dgm:cxn modelId="{DEDD1EC8-EA9C-4989-9829-D4A1385001E8}" type="presParOf" srcId="{23322BE0-E5A3-4AF9-8B38-F9D1251298DF}" destId="{0E91D9AF-288D-45F4-AE48-7B19065B1B50}" srcOrd="0" destOrd="0" presId="urn:microsoft.com/office/officeart/2005/8/layout/process4"/>
    <dgm:cxn modelId="{E156C7E6-9294-4C6C-8616-94EB19E4571F}" type="presParOf" srcId="{6CDF0005-99A4-4F99-B57C-2D22495A3A89}" destId="{21FB93BA-4709-4A27-9A31-E66D8BE0DF16}" srcOrd="1" destOrd="0" presId="urn:microsoft.com/office/officeart/2005/8/layout/process4"/>
    <dgm:cxn modelId="{47B27A2F-5990-4ED0-A834-24DBBDBE5703}" type="presParOf" srcId="{6CDF0005-99A4-4F99-B57C-2D22495A3A89}" destId="{BC5F8BB7-E7E2-4FF0-B138-5D073D85C10F}" srcOrd="2" destOrd="0" presId="urn:microsoft.com/office/officeart/2005/8/layout/process4"/>
    <dgm:cxn modelId="{570AEADC-5D1B-4823-A5F1-0034FE430D7D}" type="presParOf" srcId="{BC5F8BB7-E7E2-4FF0-B138-5D073D85C10F}" destId="{D1A9128E-2D11-49D6-A2B3-3D97D4F617AA}" srcOrd="0" destOrd="0" presId="urn:microsoft.com/office/officeart/2005/8/layout/process4"/>
    <dgm:cxn modelId="{8750C78A-ED48-42DE-8DAE-6628EBF90503}" type="presParOf" srcId="{BC5F8BB7-E7E2-4FF0-B138-5D073D85C10F}" destId="{94AF1CF6-B6F0-4155-8FBC-3BC76AA111F0}" srcOrd="1" destOrd="0" presId="urn:microsoft.com/office/officeart/2005/8/layout/process4"/>
    <dgm:cxn modelId="{B2513C3A-29EC-4990-A0F6-791C654A520E}" type="presParOf" srcId="{BC5F8BB7-E7E2-4FF0-B138-5D073D85C10F}" destId="{C40EDC9E-DFA6-4FA4-9A9F-D4A1ABF8A9DF}" srcOrd="2" destOrd="0" presId="urn:microsoft.com/office/officeart/2005/8/layout/process4"/>
    <dgm:cxn modelId="{1934C12D-7ABE-4B46-BE84-3D21636AA3D6}" type="presParOf" srcId="{C40EDC9E-DFA6-4FA4-9A9F-D4A1ABF8A9DF}" destId="{419AD94C-5826-437A-852C-1DC76DE442FE}" srcOrd="0" destOrd="0" presId="urn:microsoft.com/office/officeart/2005/8/layout/process4"/>
    <dgm:cxn modelId="{9D33D4AE-4845-41BD-AE43-AF74058E232B}" type="presParOf" srcId="{C40EDC9E-DFA6-4FA4-9A9F-D4A1ABF8A9DF}" destId="{5E7A94C3-4C67-4865-B65C-6E41FA2AC33F}" srcOrd="1" destOrd="0" presId="urn:microsoft.com/office/officeart/2005/8/layout/process4"/>
    <dgm:cxn modelId="{2C8F44F0-A3BF-401D-999D-B18ACF408F57}" type="presParOf" srcId="{6CDF0005-99A4-4F99-B57C-2D22495A3A89}" destId="{2D856867-3897-47FF-A41A-AC702D493BD3}" srcOrd="3" destOrd="0" presId="urn:microsoft.com/office/officeart/2005/8/layout/process4"/>
    <dgm:cxn modelId="{2CBC3918-2D90-4C78-9A99-BF39853E8155}" type="presParOf" srcId="{6CDF0005-99A4-4F99-B57C-2D22495A3A89}" destId="{BE5F9288-0ADB-4D33-9519-0A53846D5F06}" srcOrd="4" destOrd="0" presId="urn:microsoft.com/office/officeart/2005/8/layout/process4"/>
    <dgm:cxn modelId="{D5882C8B-B99C-4CC1-8031-CC333F566C61}" type="presParOf" srcId="{BE5F9288-0ADB-4D33-9519-0A53846D5F06}" destId="{9A19BBB5-C291-44A7-A45B-C6811ACA4F52}" srcOrd="0" destOrd="0" presId="urn:microsoft.com/office/officeart/2005/8/layout/process4"/>
    <dgm:cxn modelId="{0074344C-75AF-441E-98B2-27B86032158A}" type="presParOf" srcId="{BE5F9288-0ADB-4D33-9519-0A53846D5F06}" destId="{A4986BAA-8F5B-4446-A181-B57AD6E44CE1}" srcOrd="1" destOrd="0" presId="urn:microsoft.com/office/officeart/2005/8/layout/process4"/>
    <dgm:cxn modelId="{F43DCED7-3007-40D0-A133-E671B16084D8}" type="presParOf" srcId="{BE5F9288-0ADB-4D33-9519-0A53846D5F06}" destId="{C37E15C6-44B7-444D-9BF3-7932F8B3BDE8}" srcOrd="2" destOrd="0" presId="urn:microsoft.com/office/officeart/2005/8/layout/process4"/>
    <dgm:cxn modelId="{12EAFA07-B068-483E-B23C-EA958A8FE4EC}" type="presParOf" srcId="{C37E15C6-44B7-444D-9BF3-7932F8B3BDE8}" destId="{1A1CEBA1-3B5A-46CF-B4EA-8819F466DC28}" srcOrd="0" destOrd="0" presId="urn:microsoft.com/office/officeart/2005/8/layout/process4"/>
    <dgm:cxn modelId="{C4A26099-2066-44ED-8B24-DDFDC93AFFF1}" type="presParOf" srcId="{C37E15C6-44B7-444D-9BF3-7932F8B3BDE8}" destId="{99A11935-2C83-46D9-85FC-4F3F8ADE54D3}" srcOrd="1" destOrd="0" presId="urn:microsoft.com/office/officeart/2005/8/layout/process4"/>
    <dgm:cxn modelId="{D2B28D5F-E304-4AAD-BD0B-8F5A899C2C2E}" type="presParOf" srcId="{6CDF0005-99A4-4F99-B57C-2D22495A3A89}" destId="{CE6422D3-630B-479F-84C7-4CAF5387BABC}" srcOrd="5" destOrd="0" presId="urn:microsoft.com/office/officeart/2005/8/layout/process4"/>
    <dgm:cxn modelId="{2CDF3F34-1AD7-4A22-A834-598C6F6446D4}" type="presParOf" srcId="{6CDF0005-99A4-4F99-B57C-2D22495A3A89}" destId="{B96DBBEA-E0D7-4AFE-95B5-B6A296CBA702}" srcOrd="6" destOrd="0" presId="urn:microsoft.com/office/officeart/2005/8/layout/process4"/>
    <dgm:cxn modelId="{7232DA36-DA9D-4083-BDD2-09C5F4A31094}" type="presParOf" srcId="{B96DBBEA-E0D7-4AFE-95B5-B6A296CBA702}" destId="{076B42E5-303A-45E6-A6A1-F9C3E6D435A4}" srcOrd="0" destOrd="0" presId="urn:microsoft.com/office/officeart/2005/8/layout/process4"/>
    <dgm:cxn modelId="{0F3055F3-C6B1-40C7-81E3-BFA253C7A2BF}" type="presParOf" srcId="{B96DBBEA-E0D7-4AFE-95B5-B6A296CBA702}" destId="{08694869-9919-44C3-8851-B411540320E2}" srcOrd="1" destOrd="0" presId="urn:microsoft.com/office/officeart/2005/8/layout/process4"/>
    <dgm:cxn modelId="{20D59DB9-E338-4BB6-B6FE-5DC3089AD894}" type="presParOf" srcId="{B96DBBEA-E0D7-4AFE-95B5-B6A296CBA702}" destId="{1B745BFB-FF1A-43A1-B091-6C0B7025A57F}" srcOrd="2" destOrd="0" presId="urn:microsoft.com/office/officeart/2005/8/layout/process4"/>
    <dgm:cxn modelId="{CB0CA417-34D9-4DB5-990A-B78595CB3662}" type="presParOf" srcId="{1B745BFB-FF1A-43A1-B091-6C0B7025A57F}" destId="{B72EE6EA-B6AB-4C25-B42F-558DC483BA46}" srcOrd="0" destOrd="0" presId="urn:microsoft.com/office/officeart/2005/8/layout/process4"/>
    <dgm:cxn modelId="{C4580606-00B9-47B0-B249-55091D73ED02}" type="presParOf" srcId="{1B745BFB-FF1A-43A1-B091-6C0B7025A57F}" destId="{C4C5A79A-6DB6-4B68-88F8-D28E3BD0BEE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3FAF8D-D634-4D54-8BF1-F25092CC22A5}" type="doc">
      <dgm:prSet loTypeId="urn:microsoft.com/office/officeart/2005/8/layout/matrix1" loCatId="matrix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16AFE243-EA6F-40F3-B6FC-4B5F17F6768C}">
      <dgm:prSet phldrT="[Текст]" custT="1"/>
      <dgm:spPr/>
      <dgm:t>
        <a:bodyPr/>
        <a:lstStyle/>
        <a:p>
          <a:r>
            <a:rPr lang="ru-RU" sz="2400" b="1" dirty="0">
              <a:latin typeface="Cambria" panose="02040503050406030204" pitchFamily="18" charset="0"/>
              <a:ea typeface="Cambria" panose="02040503050406030204" pitchFamily="18" charset="0"/>
            </a:rPr>
            <a:t>Виды оценивания в условиях ФГОС</a:t>
          </a:r>
        </a:p>
      </dgm:t>
    </dgm:pt>
    <dgm:pt modelId="{70D59E84-C56A-4CE3-9EF7-F7A2F6D0E9B7}" type="parTrans" cxnId="{1CEC9594-5F55-464C-8916-E33EB867A211}">
      <dgm:prSet/>
      <dgm:spPr/>
      <dgm:t>
        <a:bodyPr/>
        <a:lstStyle/>
        <a:p>
          <a:endParaRPr lang="ru-RU"/>
        </a:p>
      </dgm:t>
    </dgm:pt>
    <dgm:pt modelId="{9CE7E5C9-0F96-4F58-B98F-BC2C3160D114}" type="sibTrans" cxnId="{1CEC9594-5F55-464C-8916-E33EB867A211}">
      <dgm:prSet/>
      <dgm:spPr/>
      <dgm:t>
        <a:bodyPr/>
        <a:lstStyle/>
        <a:p>
          <a:endParaRPr lang="ru-RU"/>
        </a:p>
      </dgm:t>
    </dgm:pt>
    <dgm:pt modelId="{39B50351-8190-47EA-9AD8-1824CDDB800E}">
      <dgm:prSet phldrT="[Текст]" custT="1"/>
      <dgm:spPr/>
      <dgm:t>
        <a:bodyPr/>
        <a:lstStyle/>
        <a:p>
          <a:r>
            <a:rPr lang="ru-RU" altLang="ru-RU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КРИТЕРИАЛЬНОЕ ОЦЕНИВАНИЕ - это процесс, основанный на сравнений учебных достижений учащихся с четко определенными, коллективно выработанными, заранее известными всем участникам процесса критериями, соответствующими целям и содержанию образования</a:t>
          </a:r>
          <a:endParaRPr lang="ru-RU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5089435-21C0-4B5B-A815-C22B0924F43C}" type="parTrans" cxnId="{DC821750-9943-493E-91AD-00C40CD4F1A3}">
      <dgm:prSet/>
      <dgm:spPr/>
      <dgm:t>
        <a:bodyPr/>
        <a:lstStyle/>
        <a:p>
          <a:endParaRPr lang="ru-RU"/>
        </a:p>
      </dgm:t>
    </dgm:pt>
    <dgm:pt modelId="{1F3AA1D2-EF04-497F-B9AB-30EF9E83BC65}" type="sibTrans" cxnId="{DC821750-9943-493E-91AD-00C40CD4F1A3}">
      <dgm:prSet/>
      <dgm:spPr/>
      <dgm:t>
        <a:bodyPr/>
        <a:lstStyle/>
        <a:p>
          <a:endParaRPr lang="ru-RU"/>
        </a:p>
      </dgm:t>
    </dgm:pt>
    <dgm:pt modelId="{3690D0A1-DD33-4197-94D6-11D0B88FDF1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altLang="ru-RU" sz="1700" b="1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7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ИПСАТИВНОЕ ОЦЕНИВАНИЕ - предполагает оценку индивидуального значения показателя с нормой, характерной для самого индивида; дает возможность оценить темп усвоения и объем усвоенного материала по сравнению с начальным стартовым уровнем; лежит в основе мониторинга индивидуальных образовательных достижений</a:t>
          </a:r>
          <a:endParaRPr lang="ru-RU" sz="17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9F752FE-9C85-4D84-BA6C-AF9CEE023398}" type="parTrans" cxnId="{3894E809-C23F-49AB-A7C4-93D3A98B428F}">
      <dgm:prSet/>
      <dgm:spPr/>
      <dgm:t>
        <a:bodyPr/>
        <a:lstStyle/>
        <a:p>
          <a:endParaRPr lang="ru-RU"/>
        </a:p>
      </dgm:t>
    </dgm:pt>
    <dgm:pt modelId="{60EA8268-71B7-4EC3-984E-BAA30AE3D3EE}" type="sibTrans" cxnId="{3894E809-C23F-49AB-A7C4-93D3A98B428F}">
      <dgm:prSet/>
      <dgm:spPr/>
      <dgm:t>
        <a:bodyPr/>
        <a:lstStyle/>
        <a:p>
          <a:endParaRPr lang="ru-RU"/>
        </a:p>
      </dgm:t>
    </dgm:pt>
    <dgm:pt modelId="{A24D5107-5B67-4C2F-9B52-FF1144487B9B}">
      <dgm:prSet phldrT="[Текст]" custT="1"/>
      <dgm:spPr/>
      <dgm:t>
        <a:bodyPr/>
        <a:lstStyle/>
        <a:p>
          <a:r>
            <a:rPr lang="ru-RU" altLang="ru-RU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НОРМАТИВНОЕ ОЦЕНИВАНИЕ  - дает возможность оценить образовательные достижения, ориентируясь на статистические нормы, определяемые для данной совокупности учащихся; проводится путем сравнения индивидуальных результатов со статистической нормой; предполагает ранжирование обучающихся</a:t>
          </a:r>
          <a:endParaRPr lang="ru-RU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BB72DA7-3CFB-4403-905C-EBF568B3E1BD}" type="parTrans" cxnId="{68359DB7-12B8-4B6C-AADC-05DA261AD654}">
      <dgm:prSet/>
      <dgm:spPr/>
      <dgm:t>
        <a:bodyPr/>
        <a:lstStyle/>
        <a:p>
          <a:endParaRPr lang="ru-RU"/>
        </a:p>
      </dgm:t>
    </dgm:pt>
    <dgm:pt modelId="{9106082A-4774-42A0-9961-4F24C2978D3B}" type="sibTrans" cxnId="{68359DB7-12B8-4B6C-AADC-05DA261AD654}">
      <dgm:prSet/>
      <dgm:spPr/>
      <dgm:t>
        <a:bodyPr/>
        <a:lstStyle/>
        <a:p>
          <a:endParaRPr lang="ru-RU"/>
        </a:p>
      </dgm:t>
    </dgm:pt>
    <dgm:pt modelId="{2003F9E2-E3DE-4E2F-A4AC-B00330AB6C36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ФОРМИРУЮЩЕЕ ОЦЕНИВАНИЕ - направлено на освоение школьниками принципов самооценки и улучшения собственных результатов, разделение ими  с учителем ответственности за собственное образование</a:t>
          </a:r>
          <a:endParaRPr lang="ru-RU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DAFB065-9876-417E-ADBC-9DB28F35E709}" type="parTrans" cxnId="{EC570EE9-7227-4AD9-9CC4-E63C32CAE01A}">
      <dgm:prSet/>
      <dgm:spPr/>
      <dgm:t>
        <a:bodyPr/>
        <a:lstStyle/>
        <a:p>
          <a:endParaRPr lang="ru-RU"/>
        </a:p>
      </dgm:t>
    </dgm:pt>
    <dgm:pt modelId="{DF49D2F6-8420-49DE-9E58-DB276EB971AA}" type="sibTrans" cxnId="{EC570EE9-7227-4AD9-9CC4-E63C32CAE01A}">
      <dgm:prSet/>
      <dgm:spPr/>
      <dgm:t>
        <a:bodyPr/>
        <a:lstStyle/>
        <a:p>
          <a:endParaRPr lang="ru-RU"/>
        </a:p>
      </dgm:t>
    </dgm:pt>
    <dgm:pt modelId="{26CE6A3C-DC1A-4A7D-884B-9CF1E072A04C}" type="pres">
      <dgm:prSet presAssocID="{A93FAF8D-D634-4D54-8BF1-F25092CC22A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1971C6-6FB1-4BB7-BA3F-2AE1ED6EA000}" type="pres">
      <dgm:prSet presAssocID="{A93FAF8D-D634-4D54-8BF1-F25092CC22A5}" presName="matrix" presStyleCnt="0"/>
      <dgm:spPr/>
    </dgm:pt>
    <dgm:pt modelId="{49ACBB5E-5DE3-4764-B35A-7CA302FBF343}" type="pres">
      <dgm:prSet presAssocID="{A93FAF8D-D634-4D54-8BF1-F25092CC22A5}" presName="tile1" presStyleLbl="node1" presStyleIdx="0" presStyleCnt="4"/>
      <dgm:spPr/>
    </dgm:pt>
    <dgm:pt modelId="{2AE4D339-71E3-4512-AF2B-E3308522C3D2}" type="pres">
      <dgm:prSet presAssocID="{A93FAF8D-D634-4D54-8BF1-F25092CC22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2B007D1-155A-4E7D-A999-A616366C04C7}" type="pres">
      <dgm:prSet presAssocID="{A93FAF8D-D634-4D54-8BF1-F25092CC22A5}" presName="tile2" presStyleLbl="node1" presStyleIdx="1" presStyleCnt="4" custLinFactNeighborX="-643" custLinFactNeighborY="482"/>
      <dgm:spPr/>
    </dgm:pt>
    <dgm:pt modelId="{60A04887-73C5-4389-90FB-1B0F5E1B0982}" type="pres">
      <dgm:prSet presAssocID="{A93FAF8D-D634-4D54-8BF1-F25092CC22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32B5BC4-0DC1-428B-8BDA-91D4B3B2509A}" type="pres">
      <dgm:prSet presAssocID="{A93FAF8D-D634-4D54-8BF1-F25092CC22A5}" presName="tile3" presStyleLbl="node1" presStyleIdx="2" presStyleCnt="4"/>
      <dgm:spPr/>
    </dgm:pt>
    <dgm:pt modelId="{643A4845-8634-45DD-8970-F8DA9843C643}" type="pres">
      <dgm:prSet presAssocID="{A93FAF8D-D634-4D54-8BF1-F25092CC22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1988A89-5081-4429-8597-CC63CC66932C}" type="pres">
      <dgm:prSet presAssocID="{A93FAF8D-D634-4D54-8BF1-F25092CC22A5}" presName="tile4" presStyleLbl="node1" presStyleIdx="3" presStyleCnt="4"/>
      <dgm:spPr/>
    </dgm:pt>
    <dgm:pt modelId="{E68FB796-A290-47BD-BF80-904DE9D47A35}" type="pres">
      <dgm:prSet presAssocID="{A93FAF8D-D634-4D54-8BF1-F25092CC22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3CC72CD-2A28-415D-B303-A80E309D7A33}" type="pres">
      <dgm:prSet presAssocID="{A93FAF8D-D634-4D54-8BF1-F25092CC22A5}" presName="centerTile" presStyleLbl="fgShp" presStyleIdx="0" presStyleCnt="1" custScaleX="105859" custScaleY="74164">
        <dgm:presLayoutVars>
          <dgm:chMax val="0"/>
          <dgm:chPref val="0"/>
        </dgm:presLayoutVars>
      </dgm:prSet>
      <dgm:spPr/>
    </dgm:pt>
  </dgm:ptLst>
  <dgm:cxnLst>
    <dgm:cxn modelId="{3894E809-C23F-49AB-A7C4-93D3A98B428F}" srcId="{16AFE243-EA6F-40F3-B6FC-4B5F17F6768C}" destId="{3690D0A1-DD33-4197-94D6-11D0B88FDF1E}" srcOrd="1" destOrd="0" parTransId="{19F752FE-9C85-4D84-BA6C-AF9CEE023398}" sibTransId="{60EA8268-71B7-4EC3-984E-BAA30AE3D3EE}"/>
    <dgm:cxn modelId="{FD4FF616-E3B0-44CD-8AB1-25D6BD4CE363}" type="presOf" srcId="{3690D0A1-DD33-4197-94D6-11D0B88FDF1E}" destId="{60A04887-73C5-4389-90FB-1B0F5E1B0982}" srcOrd="1" destOrd="0" presId="urn:microsoft.com/office/officeart/2005/8/layout/matrix1"/>
    <dgm:cxn modelId="{CDD3B720-C44A-4510-8490-D66B07F70C47}" type="presOf" srcId="{2003F9E2-E3DE-4E2F-A4AC-B00330AB6C36}" destId="{91988A89-5081-4429-8597-CC63CC66932C}" srcOrd="0" destOrd="0" presId="urn:microsoft.com/office/officeart/2005/8/layout/matrix1"/>
    <dgm:cxn modelId="{5A4E045C-5744-4965-AEFE-09E4E6C2825E}" type="presOf" srcId="{2003F9E2-E3DE-4E2F-A4AC-B00330AB6C36}" destId="{E68FB796-A290-47BD-BF80-904DE9D47A35}" srcOrd="1" destOrd="0" presId="urn:microsoft.com/office/officeart/2005/8/layout/matrix1"/>
    <dgm:cxn modelId="{FA52225D-C070-49E6-9130-13BC80CB2121}" type="presOf" srcId="{3690D0A1-DD33-4197-94D6-11D0B88FDF1E}" destId="{A2B007D1-155A-4E7D-A999-A616366C04C7}" srcOrd="0" destOrd="0" presId="urn:microsoft.com/office/officeart/2005/8/layout/matrix1"/>
    <dgm:cxn modelId="{DC821750-9943-493E-91AD-00C40CD4F1A3}" srcId="{16AFE243-EA6F-40F3-B6FC-4B5F17F6768C}" destId="{39B50351-8190-47EA-9AD8-1824CDDB800E}" srcOrd="0" destOrd="0" parTransId="{D5089435-21C0-4B5B-A815-C22B0924F43C}" sibTransId="{1F3AA1D2-EF04-497F-B9AB-30EF9E83BC65}"/>
    <dgm:cxn modelId="{39A93B53-1B3D-4127-8974-9EBD692E6BB9}" type="presOf" srcId="{A24D5107-5B67-4C2F-9B52-FF1144487B9B}" destId="{632B5BC4-0DC1-428B-8BDA-91D4B3B2509A}" srcOrd="0" destOrd="0" presId="urn:microsoft.com/office/officeart/2005/8/layout/matrix1"/>
    <dgm:cxn modelId="{1CEC9594-5F55-464C-8916-E33EB867A211}" srcId="{A93FAF8D-D634-4D54-8BF1-F25092CC22A5}" destId="{16AFE243-EA6F-40F3-B6FC-4B5F17F6768C}" srcOrd="0" destOrd="0" parTransId="{70D59E84-C56A-4CE3-9EF7-F7A2F6D0E9B7}" sibTransId="{9CE7E5C9-0F96-4F58-B98F-BC2C3160D114}"/>
    <dgm:cxn modelId="{AE33C397-7A5F-4692-BB12-F84E23878A94}" type="presOf" srcId="{16AFE243-EA6F-40F3-B6FC-4B5F17F6768C}" destId="{93CC72CD-2A28-415D-B303-A80E309D7A33}" srcOrd="0" destOrd="0" presId="urn:microsoft.com/office/officeart/2005/8/layout/matrix1"/>
    <dgm:cxn modelId="{90030499-9DD0-43DB-809A-3392443F2412}" type="presOf" srcId="{A93FAF8D-D634-4D54-8BF1-F25092CC22A5}" destId="{26CE6A3C-DC1A-4A7D-884B-9CF1E072A04C}" srcOrd="0" destOrd="0" presId="urn:microsoft.com/office/officeart/2005/8/layout/matrix1"/>
    <dgm:cxn modelId="{68359DB7-12B8-4B6C-AADC-05DA261AD654}" srcId="{16AFE243-EA6F-40F3-B6FC-4B5F17F6768C}" destId="{A24D5107-5B67-4C2F-9B52-FF1144487B9B}" srcOrd="2" destOrd="0" parTransId="{2BB72DA7-3CFB-4403-905C-EBF568B3E1BD}" sibTransId="{9106082A-4774-42A0-9961-4F24C2978D3B}"/>
    <dgm:cxn modelId="{7BADD0B9-6418-449C-BEC7-C0D78AB7094B}" type="presOf" srcId="{39B50351-8190-47EA-9AD8-1824CDDB800E}" destId="{49ACBB5E-5DE3-4764-B35A-7CA302FBF343}" srcOrd="0" destOrd="0" presId="urn:microsoft.com/office/officeart/2005/8/layout/matrix1"/>
    <dgm:cxn modelId="{1FC5FABD-26E5-48C3-ACA4-AABC0EEAE24A}" type="presOf" srcId="{39B50351-8190-47EA-9AD8-1824CDDB800E}" destId="{2AE4D339-71E3-4512-AF2B-E3308522C3D2}" srcOrd="1" destOrd="0" presId="urn:microsoft.com/office/officeart/2005/8/layout/matrix1"/>
    <dgm:cxn modelId="{B20BBEC5-9F19-492C-AB50-E46F0867BF39}" type="presOf" srcId="{A24D5107-5B67-4C2F-9B52-FF1144487B9B}" destId="{643A4845-8634-45DD-8970-F8DA9843C643}" srcOrd="1" destOrd="0" presId="urn:microsoft.com/office/officeart/2005/8/layout/matrix1"/>
    <dgm:cxn modelId="{EC570EE9-7227-4AD9-9CC4-E63C32CAE01A}" srcId="{16AFE243-EA6F-40F3-B6FC-4B5F17F6768C}" destId="{2003F9E2-E3DE-4E2F-A4AC-B00330AB6C36}" srcOrd="3" destOrd="0" parTransId="{0DAFB065-9876-417E-ADBC-9DB28F35E709}" sibTransId="{DF49D2F6-8420-49DE-9E58-DB276EB971AA}"/>
    <dgm:cxn modelId="{29EB7910-DD1E-43AE-A52B-BA35B8864E20}" type="presParOf" srcId="{26CE6A3C-DC1A-4A7D-884B-9CF1E072A04C}" destId="{BB1971C6-6FB1-4BB7-BA3F-2AE1ED6EA000}" srcOrd="0" destOrd="0" presId="urn:microsoft.com/office/officeart/2005/8/layout/matrix1"/>
    <dgm:cxn modelId="{4CE322E8-2FB3-4605-A0DA-8BC5BA2E6351}" type="presParOf" srcId="{BB1971C6-6FB1-4BB7-BA3F-2AE1ED6EA000}" destId="{49ACBB5E-5DE3-4764-B35A-7CA302FBF343}" srcOrd="0" destOrd="0" presId="urn:microsoft.com/office/officeart/2005/8/layout/matrix1"/>
    <dgm:cxn modelId="{F96A8DCB-99DF-40BA-A71C-67650361632D}" type="presParOf" srcId="{BB1971C6-6FB1-4BB7-BA3F-2AE1ED6EA000}" destId="{2AE4D339-71E3-4512-AF2B-E3308522C3D2}" srcOrd="1" destOrd="0" presId="urn:microsoft.com/office/officeart/2005/8/layout/matrix1"/>
    <dgm:cxn modelId="{78B343E5-7DE8-403C-9A64-9744E114EA73}" type="presParOf" srcId="{BB1971C6-6FB1-4BB7-BA3F-2AE1ED6EA000}" destId="{A2B007D1-155A-4E7D-A999-A616366C04C7}" srcOrd="2" destOrd="0" presId="urn:microsoft.com/office/officeart/2005/8/layout/matrix1"/>
    <dgm:cxn modelId="{34323096-4EAA-4E7D-B025-9C13AFAA215B}" type="presParOf" srcId="{BB1971C6-6FB1-4BB7-BA3F-2AE1ED6EA000}" destId="{60A04887-73C5-4389-90FB-1B0F5E1B0982}" srcOrd="3" destOrd="0" presId="urn:microsoft.com/office/officeart/2005/8/layout/matrix1"/>
    <dgm:cxn modelId="{D8DDEAA9-A7B1-451F-A5B9-37ABCCD3BA3A}" type="presParOf" srcId="{BB1971C6-6FB1-4BB7-BA3F-2AE1ED6EA000}" destId="{632B5BC4-0DC1-428B-8BDA-91D4B3B2509A}" srcOrd="4" destOrd="0" presId="urn:microsoft.com/office/officeart/2005/8/layout/matrix1"/>
    <dgm:cxn modelId="{D165F312-60C2-4AB0-A5D4-8FF25FACE82D}" type="presParOf" srcId="{BB1971C6-6FB1-4BB7-BA3F-2AE1ED6EA000}" destId="{643A4845-8634-45DD-8970-F8DA9843C643}" srcOrd="5" destOrd="0" presId="urn:microsoft.com/office/officeart/2005/8/layout/matrix1"/>
    <dgm:cxn modelId="{2CA6218E-C2EE-471E-9CB9-0F13743C1FA7}" type="presParOf" srcId="{BB1971C6-6FB1-4BB7-BA3F-2AE1ED6EA000}" destId="{91988A89-5081-4429-8597-CC63CC66932C}" srcOrd="6" destOrd="0" presId="urn:microsoft.com/office/officeart/2005/8/layout/matrix1"/>
    <dgm:cxn modelId="{88B560D5-A2FF-4892-87C2-5321BBD176D0}" type="presParOf" srcId="{BB1971C6-6FB1-4BB7-BA3F-2AE1ED6EA000}" destId="{E68FB796-A290-47BD-BF80-904DE9D47A35}" srcOrd="7" destOrd="0" presId="urn:microsoft.com/office/officeart/2005/8/layout/matrix1"/>
    <dgm:cxn modelId="{42BBA03B-3A3D-4B42-9AD7-E4D4E72A04CB}" type="presParOf" srcId="{26CE6A3C-DC1A-4A7D-884B-9CF1E072A04C}" destId="{93CC72CD-2A28-415D-B303-A80E309D7A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1FB96A-253C-4D93-8F6C-44337086B666}" type="doc">
      <dgm:prSet loTypeId="urn:microsoft.com/office/officeart/2005/8/layout/arrow1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658D1A9-4B91-420A-90F3-88CFD3CB10BC}">
      <dgm:prSet phldrT="[Текст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При нормативном оценивании достижения учащихся сравниваются со  среднестатистической нормой</a:t>
          </a:r>
        </a:p>
      </dgm:t>
    </dgm:pt>
    <dgm:pt modelId="{67A9ECB7-3CA9-4A03-95C0-51DC2310902B}" type="parTrans" cxnId="{2961C515-3EC5-4E77-A9CF-46DD9408B6D5}">
      <dgm:prSet/>
      <dgm:spPr/>
      <dgm:t>
        <a:bodyPr/>
        <a:lstStyle/>
        <a:p>
          <a:endParaRPr lang="ru-RU"/>
        </a:p>
      </dgm:t>
    </dgm:pt>
    <dgm:pt modelId="{EFB2EF22-7CFF-44B7-A29A-F8B36AFDF5F2}" type="sibTrans" cxnId="{2961C515-3EC5-4E77-A9CF-46DD9408B6D5}">
      <dgm:prSet/>
      <dgm:spPr/>
      <dgm:t>
        <a:bodyPr/>
        <a:lstStyle/>
        <a:p>
          <a:endParaRPr lang="ru-RU"/>
        </a:p>
      </dgm:t>
    </dgm:pt>
    <dgm:pt modelId="{12A26C12-706F-406F-81C9-3E0C6B17DB55}">
      <dgm:prSet phldrT="[Текст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При </a:t>
          </a:r>
          <a:r>
            <a:rPr lang="ru-RU" sz="16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критериальном</a:t>
          </a:r>
          <a:r>
            <a:rPr lang="ru-RU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оценивании достижения учащегося сравниваются с эталоном – планируемым результатом обучения,  представленным критериями</a:t>
          </a:r>
        </a:p>
      </dgm:t>
    </dgm:pt>
    <dgm:pt modelId="{3F45C371-A3DF-4351-94E2-15A4F1D8EF24}" type="parTrans" cxnId="{D8A77754-CCDB-4857-A915-5874EA7676A5}">
      <dgm:prSet/>
      <dgm:spPr/>
      <dgm:t>
        <a:bodyPr/>
        <a:lstStyle/>
        <a:p>
          <a:endParaRPr lang="ru-RU"/>
        </a:p>
      </dgm:t>
    </dgm:pt>
    <dgm:pt modelId="{1FED1C94-5C4B-4B2A-B38A-3724FCF653D7}" type="sibTrans" cxnId="{D8A77754-CCDB-4857-A915-5874EA7676A5}">
      <dgm:prSet/>
      <dgm:spPr/>
      <dgm:t>
        <a:bodyPr/>
        <a:lstStyle/>
        <a:p>
          <a:endParaRPr lang="ru-RU"/>
        </a:p>
      </dgm:t>
    </dgm:pt>
    <dgm:pt modelId="{4CB0B15A-4D4E-47FB-9A9D-34388B562C4C}" type="pres">
      <dgm:prSet presAssocID="{051FB96A-253C-4D93-8F6C-44337086B666}" presName="cycle" presStyleCnt="0">
        <dgm:presLayoutVars>
          <dgm:dir/>
          <dgm:resizeHandles val="exact"/>
        </dgm:presLayoutVars>
      </dgm:prSet>
      <dgm:spPr/>
    </dgm:pt>
    <dgm:pt modelId="{ABF8D7C2-02B9-4B30-8F29-B952BD98028C}" type="pres">
      <dgm:prSet presAssocID="{0658D1A9-4B91-420A-90F3-88CFD3CB10BC}" presName="arrow" presStyleLbl="node1" presStyleIdx="0" presStyleCnt="2" custRadScaleRad="100089" custRadScaleInc="-275">
        <dgm:presLayoutVars>
          <dgm:bulletEnabled val="1"/>
        </dgm:presLayoutVars>
      </dgm:prSet>
      <dgm:spPr/>
    </dgm:pt>
    <dgm:pt modelId="{22E034D9-75FC-4386-B18A-D90C3F16FDFC}" type="pres">
      <dgm:prSet presAssocID="{12A26C12-706F-406F-81C9-3E0C6B17DB55}" presName="arrow" presStyleLbl="node1" presStyleIdx="1" presStyleCnt="2">
        <dgm:presLayoutVars>
          <dgm:bulletEnabled val="1"/>
        </dgm:presLayoutVars>
      </dgm:prSet>
      <dgm:spPr/>
    </dgm:pt>
  </dgm:ptLst>
  <dgm:cxnLst>
    <dgm:cxn modelId="{2961C515-3EC5-4E77-A9CF-46DD9408B6D5}" srcId="{051FB96A-253C-4D93-8F6C-44337086B666}" destId="{0658D1A9-4B91-420A-90F3-88CFD3CB10BC}" srcOrd="0" destOrd="0" parTransId="{67A9ECB7-3CA9-4A03-95C0-51DC2310902B}" sibTransId="{EFB2EF22-7CFF-44B7-A29A-F8B36AFDF5F2}"/>
    <dgm:cxn modelId="{D8A77754-CCDB-4857-A915-5874EA7676A5}" srcId="{051FB96A-253C-4D93-8F6C-44337086B666}" destId="{12A26C12-706F-406F-81C9-3E0C6B17DB55}" srcOrd="1" destOrd="0" parTransId="{3F45C371-A3DF-4351-94E2-15A4F1D8EF24}" sibTransId="{1FED1C94-5C4B-4B2A-B38A-3724FCF653D7}"/>
    <dgm:cxn modelId="{FF64D8A7-4352-4DF4-A018-138E9BC2E6B7}" type="presOf" srcId="{12A26C12-706F-406F-81C9-3E0C6B17DB55}" destId="{22E034D9-75FC-4386-B18A-D90C3F16FDFC}" srcOrd="0" destOrd="0" presId="urn:microsoft.com/office/officeart/2005/8/layout/arrow1"/>
    <dgm:cxn modelId="{ECB9A3C3-C0E1-476D-8DE5-D8A1A89DEE2C}" type="presOf" srcId="{051FB96A-253C-4D93-8F6C-44337086B666}" destId="{4CB0B15A-4D4E-47FB-9A9D-34388B562C4C}" srcOrd="0" destOrd="0" presId="urn:microsoft.com/office/officeart/2005/8/layout/arrow1"/>
    <dgm:cxn modelId="{DF199AF1-4B7C-4BD3-9508-AE1DD680B935}" type="presOf" srcId="{0658D1A9-4B91-420A-90F3-88CFD3CB10BC}" destId="{ABF8D7C2-02B9-4B30-8F29-B952BD98028C}" srcOrd="0" destOrd="0" presId="urn:microsoft.com/office/officeart/2005/8/layout/arrow1"/>
    <dgm:cxn modelId="{1F966ECD-BE0A-40A0-A35B-9ABD586A4492}" type="presParOf" srcId="{4CB0B15A-4D4E-47FB-9A9D-34388B562C4C}" destId="{ABF8D7C2-02B9-4B30-8F29-B952BD98028C}" srcOrd="0" destOrd="0" presId="urn:microsoft.com/office/officeart/2005/8/layout/arrow1"/>
    <dgm:cxn modelId="{DB549096-92CE-4C79-AF89-1E41AFFEAA04}" type="presParOf" srcId="{4CB0B15A-4D4E-47FB-9A9D-34388B562C4C}" destId="{22E034D9-75FC-4386-B18A-D90C3F16FDF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C82B9-856D-458D-B01A-0993A60C2069}">
      <dsp:nvSpPr>
        <dsp:cNvPr id="0" name=""/>
        <dsp:cNvSpPr/>
      </dsp:nvSpPr>
      <dsp:spPr>
        <a:xfrm>
          <a:off x="1488" y="0"/>
          <a:ext cx="3869531" cy="504463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Системно-деятельностный</a:t>
          </a:r>
          <a:r>
            <a:rPr lang="ru-RU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подход</a:t>
          </a:r>
        </a:p>
      </dsp:txBody>
      <dsp:txXfrm>
        <a:off x="1488" y="0"/>
        <a:ext cx="3869531" cy="1513391"/>
      </dsp:txXfrm>
    </dsp:sp>
    <dsp:sp modelId="{0D5C8304-9174-43D4-BF01-3E83783B11B1}">
      <dsp:nvSpPr>
        <dsp:cNvPr id="0" name=""/>
        <dsp:cNvSpPr/>
      </dsp:nvSpPr>
      <dsp:spPr>
        <a:xfrm>
          <a:off x="329206" y="1513993"/>
          <a:ext cx="3214094" cy="157265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</a:t>
          </a:r>
          <a:r>
            <a:rPr lang="x-none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ценк</a:t>
          </a: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а</a:t>
          </a:r>
          <a:r>
            <a:rPr lang="x-none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способности учащихся к решению учебно-познавательных и учебно-практических задач</a:t>
          </a:r>
          <a:endParaRPr lang="ru-RU" sz="16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75268" y="1560055"/>
        <a:ext cx="3121970" cy="1480533"/>
      </dsp:txXfrm>
    </dsp:sp>
    <dsp:sp modelId="{E6FFD23B-BC65-4C96-9643-419E8BB065E6}">
      <dsp:nvSpPr>
        <dsp:cNvPr id="0" name=""/>
        <dsp:cNvSpPr/>
      </dsp:nvSpPr>
      <dsp:spPr>
        <a:xfrm>
          <a:off x="388441" y="3314005"/>
          <a:ext cx="3095625" cy="147779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82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В качестве </a:t>
          </a:r>
          <a:r>
            <a:rPr lang="x-none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содержани</a:t>
          </a:r>
          <a:r>
            <a:rPr lang="ru-RU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я </a:t>
          </a:r>
          <a:r>
            <a:rPr lang="x-none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и критери</a:t>
          </a:r>
          <a:r>
            <a:rPr lang="ru-RU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ев </a:t>
          </a:r>
          <a:r>
            <a:rPr lang="x-none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оценки</a:t>
          </a:r>
          <a:r>
            <a:rPr lang="ru-RU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 </a:t>
          </a:r>
          <a:r>
            <a:rPr lang="x-none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вы</a:t>
          </a:r>
          <a:r>
            <a:rPr lang="ru-RU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ступают </a:t>
          </a:r>
          <a:r>
            <a:rPr lang="x-none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планируемые</a:t>
          </a:r>
          <a:r>
            <a:rPr lang="ru-RU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 </a:t>
          </a:r>
          <a:r>
            <a:rPr lang="ru-RU" sz="1600" b="1" kern="1200" dirty="0" err="1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р</a:t>
          </a:r>
          <a:r>
            <a:rPr lang="x-none" sz="16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rPr>
            <a:t>езультаты обучения, выраженные в деятельностной форме</a:t>
          </a:r>
          <a:endParaRPr lang="ru-RU" sz="1600" b="1" kern="1200" dirty="0">
            <a:solidFill>
              <a:prstClr val="black"/>
            </a:solidFill>
            <a:latin typeface="Cambria" panose="02040503050406030204" pitchFamily="18" charset="0"/>
            <a:ea typeface="Cambria" panose="02040503050406030204" pitchFamily="18" charset="0"/>
            <a:cs typeface="Calibri"/>
          </a:endParaRPr>
        </a:p>
      </dsp:txBody>
      <dsp:txXfrm>
        <a:off x="431724" y="3357288"/>
        <a:ext cx="3009059" cy="1391232"/>
      </dsp:txXfrm>
    </dsp:sp>
    <dsp:sp modelId="{4B258D02-A0AD-49FD-B5D3-2E2C44570718}">
      <dsp:nvSpPr>
        <dsp:cNvPr id="0" name=""/>
        <dsp:cNvSpPr/>
      </dsp:nvSpPr>
      <dsp:spPr>
        <a:xfrm>
          <a:off x="4161234" y="0"/>
          <a:ext cx="3869531" cy="504463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Уровневый подход</a:t>
          </a:r>
        </a:p>
      </dsp:txBody>
      <dsp:txXfrm>
        <a:off x="4161234" y="0"/>
        <a:ext cx="3869531" cy="1513391"/>
      </dsp:txXfrm>
    </dsp:sp>
    <dsp:sp modelId="{2004CF92-2ABC-4A3A-902D-E12E692902E9}">
      <dsp:nvSpPr>
        <dsp:cNvPr id="0" name=""/>
        <dsp:cNvSpPr/>
      </dsp:nvSpPr>
      <dsp:spPr>
        <a:xfrm>
          <a:off x="4548187" y="1514869"/>
          <a:ext cx="3095625" cy="152102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7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Служит </a:t>
          </a:r>
          <a:r>
            <a:rPr lang="ru-RU" sz="14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основой для организации индивидуальной работы с обучающимися. Он реализуется как по отношению к содержанию оценки, так и к представлению и интерпретации результатов измерений</a:t>
          </a:r>
        </a:p>
      </dsp:txBody>
      <dsp:txXfrm>
        <a:off x="4592736" y="1559418"/>
        <a:ext cx="3006527" cy="1431929"/>
      </dsp:txXfrm>
    </dsp:sp>
    <dsp:sp modelId="{E93E4FA9-37F3-46DC-96FB-3AC1CEB6CB51}">
      <dsp:nvSpPr>
        <dsp:cNvPr id="0" name=""/>
        <dsp:cNvSpPr/>
      </dsp:nvSpPr>
      <dsp:spPr>
        <a:xfrm>
          <a:off x="4548187" y="3269900"/>
          <a:ext cx="3095625" cy="152102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6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Фиксация различных уровней достижения обучающимися планируемых результатов: базового уровня и уровней выше и ниже базового</a:t>
          </a: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. </a:t>
          </a:r>
        </a:p>
      </dsp:txBody>
      <dsp:txXfrm>
        <a:off x="4592736" y="3314449"/>
        <a:ext cx="3006527" cy="1431929"/>
      </dsp:txXfrm>
    </dsp:sp>
    <dsp:sp modelId="{521950CC-1161-4664-B3C3-992328166094}">
      <dsp:nvSpPr>
        <dsp:cNvPr id="0" name=""/>
        <dsp:cNvSpPr/>
      </dsp:nvSpPr>
      <dsp:spPr>
        <a:xfrm>
          <a:off x="8279034" y="0"/>
          <a:ext cx="3869531" cy="504463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Комплексный подход</a:t>
          </a:r>
        </a:p>
      </dsp:txBody>
      <dsp:txXfrm>
        <a:off x="8279034" y="0"/>
        <a:ext cx="3869531" cy="1513391"/>
      </dsp:txXfrm>
    </dsp:sp>
    <dsp:sp modelId="{10D4226C-9889-4F15-B3DC-F7902A8700F7}">
      <dsp:nvSpPr>
        <dsp:cNvPr id="0" name=""/>
        <dsp:cNvSpPr/>
      </dsp:nvSpPr>
      <dsp:spPr>
        <a:xfrm>
          <a:off x="8665987" y="1461053"/>
          <a:ext cx="3095625" cy="152102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5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Оценка трёх групп результатов: предметных, личностных, </a:t>
          </a:r>
          <a:r>
            <a:rPr lang="ru-RU" sz="1600" b="1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метапредметных</a:t>
          </a: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sp:txBody>
      <dsp:txXfrm>
        <a:off x="8710536" y="1505602"/>
        <a:ext cx="3006527" cy="1431929"/>
      </dsp:txXfrm>
    </dsp:sp>
    <dsp:sp modelId="{22C36D90-E2D0-446D-A7F8-34629C9C8664}">
      <dsp:nvSpPr>
        <dsp:cNvPr id="0" name=""/>
        <dsp:cNvSpPr/>
      </dsp:nvSpPr>
      <dsp:spPr>
        <a:xfrm>
          <a:off x="8707933" y="3269900"/>
          <a:ext cx="3095625" cy="152102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Использование комплекса оценочных процедур, контекстной информации (об особенностях обучающихся, условиях и процессе обучения и др.) для интерпретации полученных результатов, разнообразных методов и форм оценки, взаимно дополняющих друг друга </a:t>
          </a:r>
        </a:p>
      </dsp:txBody>
      <dsp:txXfrm>
        <a:off x="8752482" y="3314449"/>
        <a:ext cx="3006527" cy="1431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1D9AF-288D-45F4-AE48-7B19065B1B50}">
      <dsp:nvSpPr>
        <dsp:cNvPr id="0" name=""/>
        <dsp:cNvSpPr/>
      </dsp:nvSpPr>
      <dsp:spPr>
        <a:xfrm>
          <a:off x="0" y="4330657"/>
          <a:ext cx="12192000" cy="958713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0" y="4330657"/>
        <a:ext cx="12192000" cy="958713"/>
      </dsp:txXfrm>
    </dsp:sp>
    <dsp:sp modelId="{94AF1CF6-B6F0-4155-8FBC-3BC76AA111F0}">
      <dsp:nvSpPr>
        <dsp:cNvPr id="0" name=""/>
        <dsp:cNvSpPr/>
      </dsp:nvSpPr>
      <dsp:spPr>
        <a:xfrm rot="10800000">
          <a:off x="0" y="2922058"/>
          <a:ext cx="12192000" cy="1474501"/>
        </a:xfrm>
        <a:prstGeom prst="upArrowCallou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В отношении учебной деятельности</a:t>
          </a:r>
        </a:p>
      </dsp:txBody>
      <dsp:txXfrm rot="-10800000">
        <a:off x="0" y="2922058"/>
        <a:ext cx="12192000" cy="517550"/>
      </dsp:txXfrm>
    </dsp:sp>
    <dsp:sp modelId="{419AD94C-5826-437A-852C-1DC76DE442FE}">
      <dsp:nvSpPr>
        <dsp:cNvPr id="0" name=""/>
        <dsp:cNvSpPr/>
      </dsp:nvSpPr>
      <dsp:spPr>
        <a:xfrm>
          <a:off x="0" y="3422471"/>
          <a:ext cx="6095999" cy="47514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стихийность учебной деятельности ученика</a:t>
          </a:r>
          <a:endParaRPr lang="ru-RU" sz="1200" kern="1200" dirty="0"/>
        </a:p>
      </dsp:txBody>
      <dsp:txXfrm>
        <a:off x="0" y="3422471"/>
        <a:ext cx="6095999" cy="475149"/>
      </dsp:txXfrm>
    </dsp:sp>
    <dsp:sp modelId="{5E7A94C3-4C67-4865-B65C-6E41FA2AC33F}">
      <dsp:nvSpPr>
        <dsp:cNvPr id="0" name=""/>
        <dsp:cNvSpPr/>
      </dsp:nvSpPr>
      <dsp:spPr>
        <a:xfrm>
          <a:off x="6096000" y="3426545"/>
          <a:ext cx="6095999" cy="4408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целенаправленная организация и планомерное формирование учебной деятельности</a:t>
          </a:r>
        </a:p>
      </dsp:txBody>
      <dsp:txXfrm>
        <a:off x="6096000" y="3426545"/>
        <a:ext cx="6095999" cy="440875"/>
      </dsp:txXfrm>
    </dsp:sp>
    <dsp:sp modelId="{A4986BAA-8F5B-4446-A181-B57AD6E44CE1}">
      <dsp:nvSpPr>
        <dsp:cNvPr id="0" name=""/>
        <dsp:cNvSpPr/>
      </dsp:nvSpPr>
      <dsp:spPr>
        <a:xfrm rot="10800000">
          <a:off x="0" y="1461937"/>
          <a:ext cx="12192000" cy="1474501"/>
        </a:xfrm>
        <a:prstGeom prst="upArrowCallout">
          <a:avLst/>
        </a:prstGeom>
        <a:solidFill>
          <a:schemeClr val="accent2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отношении содержания школьного образования</a:t>
          </a:r>
        </a:p>
      </dsp:txBody>
      <dsp:txXfrm rot="-10800000">
        <a:off x="0" y="1461937"/>
        <a:ext cx="12192000" cy="517550"/>
      </dsp:txXfrm>
    </dsp:sp>
    <dsp:sp modelId="{1A1CEBA1-3B5A-46CF-B4EA-8819F466DC28}">
      <dsp:nvSpPr>
        <dsp:cNvPr id="0" name=""/>
        <dsp:cNvSpPr/>
      </dsp:nvSpPr>
      <dsp:spPr>
        <a:xfrm>
          <a:off x="0" y="1920242"/>
          <a:ext cx="6095999" cy="5593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ориентация на учебно-предметное содержание школьных предметов (изолированное» изучение учащимися системы научных понятий, составляющих содержание учебного предмета)</a:t>
          </a:r>
        </a:p>
      </dsp:txBody>
      <dsp:txXfrm>
        <a:off x="0" y="1920242"/>
        <a:ext cx="6095999" cy="559365"/>
      </dsp:txXfrm>
    </dsp:sp>
    <dsp:sp modelId="{99A11935-2C83-46D9-85FC-4F3F8ADE54D3}">
      <dsp:nvSpPr>
        <dsp:cNvPr id="0" name=""/>
        <dsp:cNvSpPr/>
      </dsp:nvSpPr>
      <dsp:spPr>
        <a:xfrm>
          <a:off x="6069848" y="1907179"/>
          <a:ext cx="6095999" cy="5593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включение содержания обучения в контекст решения значимых жизненных задач: понимание учения как процесса образования и порождения смыслов</a:t>
          </a:r>
        </a:p>
      </dsp:txBody>
      <dsp:txXfrm>
        <a:off x="6069848" y="1907179"/>
        <a:ext cx="6095999" cy="559365"/>
      </dsp:txXfrm>
    </dsp:sp>
    <dsp:sp modelId="{08694869-9919-44C3-8851-B411540320E2}">
      <dsp:nvSpPr>
        <dsp:cNvPr id="0" name=""/>
        <dsp:cNvSpPr/>
      </dsp:nvSpPr>
      <dsp:spPr>
        <a:xfrm rot="10800000">
          <a:off x="0" y="1816"/>
          <a:ext cx="12192000" cy="1474501"/>
        </a:xfrm>
        <a:prstGeom prst="upArrowCallout">
          <a:avLst/>
        </a:prstGeom>
        <a:solidFill>
          <a:schemeClr val="accent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отношении целей  обучения</a:t>
          </a:r>
        </a:p>
      </dsp:txBody>
      <dsp:txXfrm rot="-10800000">
        <a:off x="0" y="1816"/>
        <a:ext cx="12192000" cy="517550"/>
      </dsp:txXfrm>
    </dsp:sp>
    <dsp:sp modelId="{B72EE6EA-B6AB-4C25-B42F-558DC483BA46}">
      <dsp:nvSpPr>
        <dsp:cNvPr id="0" name=""/>
        <dsp:cNvSpPr/>
      </dsp:nvSpPr>
      <dsp:spPr>
        <a:xfrm>
          <a:off x="0" y="506303"/>
          <a:ext cx="6095999" cy="4408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усвоение знаний, умений, навыков</a:t>
          </a:r>
        </a:p>
      </dsp:txBody>
      <dsp:txXfrm>
        <a:off x="0" y="506303"/>
        <a:ext cx="6095999" cy="440875"/>
      </dsp:txXfrm>
    </dsp:sp>
    <dsp:sp modelId="{C4C5A79A-6DB6-4B68-88F8-D28E3BD0BEE4}">
      <dsp:nvSpPr>
        <dsp:cNvPr id="0" name=""/>
        <dsp:cNvSpPr/>
      </dsp:nvSpPr>
      <dsp:spPr>
        <a:xfrm>
          <a:off x="6096000" y="519366"/>
          <a:ext cx="6095999" cy="4408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формирование умения учиться как компетенции, обеспечивающей овладение новыми компетенциями</a:t>
          </a:r>
        </a:p>
      </dsp:txBody>
      <dsp:txXfrm>
        <a:off x="6096000" y="519366"/>
        <a:ext cx="6095999" cy="440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CBB5E-5DE3-4764-B35A-7CA302FBF343}">
      <dsp:nvSpPr>
        <dsp:cNvPr id="0" name=""/>
        <dsp:cNvSpPr/>
      </dsp:nvSpPr>
      <dsp:spPr>
        <a:xfrm rot="16200000">
          <a:off x="1309551" y="-1309551"/>
          <a:ext cx="3141616" cy="5760720"/>
        </a:xfrm>
        <a:prstGeom prst="round1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КРИТЕРИАЛЬНОЕ ОЦЕНИВАНИЕ - это процесс, основанный на сравнений учебных достижений учащихся с четко определенными, коллективно выработанными, заранее известными всем участникам процесса критериями, соответствующими целям и содержанию образования</a:t>
          </a:r>
          <a:endParaRPr lang="ru-RU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5400000">
        <a:off x="-1" y="1"/>
        <a:ext cx="5760720" cy="2356212"/>
      </dsp:txXfrm>
    </dsp:sp>
    <dsp:sp modelId="{A2B007D1-155A-4E7D-A999-A616366C04C7}">
      <dsp:nvSpPr>
        <dsp:cNvPr id="0" name=""/>
        <dsp:cNvSpPr/>
      </dsp:nvSpPr>
      <dsp:spPr>
        <a:xfrm>
          <a:off x="5723678" y="15142"/>
          <a:ext cx="5760720" cy="3141616"/>
        </a:xfrm>
        <a:prstGeom prst="round1Rect">
          <a:avLst/>
        </a:prstGeom>
        <a:solidFill>
          <a:schemeClr val="accent5">
            <a:shade val="50000"/>
            <a:hueOff val="8374"/>
            <a:satOff val="1539"/>
            <a:lumOff val="167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altLang="ru-RU" sz="17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7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ИПСАТИВНОЕ ОЦЕНИВАНИЕ - предполагает оценку индивидуального значения показателя с нормой, характерной для самого индивида; дает возможность оценить темп усвоения и объем усвоенного материала по сравнению с начальным стартовым уровнем; лежит в основе мониторинга индивидуальных образовательных достижений</a:t>
          </a:r>
          <a:endParaRPr lang="ru-RU" sz="17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723678" y="15142"/>
        <a:ext cx="5760720" cy="2356212"/>
      </dsp:txXfrm>
    </dsp:sp>
    <dsp:sp modelId="{632B5BC4-0DC1-428B-8BDA-91D4B3B2509A}">
      <dsp:nvSpPr>
        <dsp:cNvPr id="0" name=""/>
        <dsp:cNvSpPr/>
      </dsp:nvSpPr>
      <dsp:spPr>
        <a:xfrm rot="10800000">
          <a:off x="0" y="3141616"/>
          <a:ext cx="5760720" cy="3141616"/>
        </a:xfrm>
        <a:prstGeom prst="round1Rect">
          <a:avLst/>
        </a:prstGeom>
        <a:solidFill>
          <a:schemeClr val="accent5">
            <a:shade val="50000"/>
            <a:hueOff val="16749"/>
            <a:satOff val="3079"/>
            <a:lumOff val="334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НОРМАТИВНОЕ ОЦЕНИВАНИЕ  - дает возможность оценить образовательные достижения, ориентируясь на статистические нормы, определяемые для данной совокупности учащихся; проводится путем сравнения индивидуальных результатов со статистической нормой; предполагает ранжирование обучающихся</a:t>
          </a:r>
          <a:endParaRPr lang="ru-RU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0" y="3927020"/>
        <a:ext cx="5760720" cy="2356212"/>
      </dsp:txXfrm>
    </dsp:sp>
    <dsp:sp modelId="{91988A89-5081-4429-8597-CC63CC66932C}">
      <dsp:nvSpPr>
        <dsp:cNvPr id="0" name=""/>
        <dsp:cNvSpPr/>
      </dsp:nvSpPr>
      <dsp:spPr>
        <a:xfrm rot="5400000">
          <a:off x="7070271" y="1832064"/>
          <a:ext cx="3141616" cy="5760720"/>
        </a:xfrm>
        <a:prstGeom prst="round1Rect">
          <a:avLst/>
        </a:prstGeom>
        <a:solidFill>
          <a:schemeClr val="accent5">
            <a:shade val="50000"/>
            <a:hueOff val="8374"/>
            <a:satOff val="1539"/>
            <a:lumOff val="167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ФОРМИРУЮЩЕЕ ОЦЕНИВАНИЕ - направлено на освоение школьниками принципов самооценки и улучшения собственных результатов, разделение ими  с учителем ответственности за собственное образование</a:t>
          </a:r>
          <a:endParaRPr lang="ru-RU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5760719" y="3927020"/>
        <a:ext cx="5760720" cy="2356212"/>
      </dsp:txXfrm>
    </dsp:sp>
    <dsp:sp modelId="{93CC72CD-2A28-415D-B303-A80E309D7A33}">
      <dsp:nvSpPr>
        <dsp:cNvPr id="0" name=""/>
        <dsp:cNvSpPr/>
      </dsp:nvSpPr>
      <dsp:spPr>
        <a:xfrm>
          <a:off x="3931247" y="2559129"/>
          <a:ext cx="3658944" cy="1164974"/>
        </a:xfrm>
        <a:prstGeom prst="roundRect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Виды оценивания в условиях ФГОС</a:t>
          </a:r>
        </a:p>
      </dsp:txBody>
      <dsp:txXfrm>
        <a:off x="3988116" y="2615998"/>
        <a:ext cx="3545206" cy="1051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8D7C2-02B9-4B30-8F29-B952BD98028C}">
      <dsp:nvSpPr>
        <dsp:cNvPr id="0" name=""/>
        <dsp:cNvSpPr/>
      </dsp:nvSpPr>
      <dsp:spPr>
        <a:xfrm rot="16200000">
          <a:off x="0" y="1415"/>
          <a:ext cx="3483110" cy="348311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При нормативном оценивании достижения учащихся сравниваются со  среднестатистической нормой</a:t>
          </a:r>
        </a:p>
      </dsp:txBody>
      <dsp:txXfrm rot="5400000">
        <a:off x="609545" y="872191"/>
        <a:ext cx="2873566" cy="1741555"/>
      </dsp:txXfrm>
    </dsp:sp>
    <dsp:sp modelId="{22E034D9-75FC-4386-B18A-D90C3F16FDFC}">
      <dsp:nvSpPr>
        <dsp:cNvPr id="0" name=""/>
        <dsp:cNvSpPr/>
      </dsp:nvSpPr>
      <dsp:spPr>
        <a:xfrm rot="5400000">
          <a:off x="4095817" y="707"/>
          <a:ext cx="3483110" cy="348311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При </a:t>
          </a:r>
          <a:r>
            <a:rPr lang="ru-RU" sz="16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критериальном</a:t>
          </a:r>
          <a:r>
            <a:rPr lang="ru-RU" sz="16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оценивании достижения учащегося сравниваются с эталоном – планируемым результатом обучения,  представленным критериями</a:t>
          </a:r>
        </a:p>
      </dsp:txBody>
      <dsp:txXfrm rot="-5400000">
        <a:off x="4095818" y="871485"/>
        <a:ext cx="2873566" cy="1741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653BC8AD-EFAB-465A-8E27-63ECCB847040}" type="datetime1">
              <a:rPr lang="ru-RU" smtClean="0"/>
              <a:t>29.10.2024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7AF8A362-CAFC-4987-9A50-47570528395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40AED956-4DCE-4281-BCB1-92B9F6493287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54EEB602-95FC-483A-B12D-216A7AD7EA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4EEB602-95FC-483A-B12D-216A7AD7EA2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0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2677C-0FDF-ED9A-B21C-85F8B6E46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5646739-76F5-A3D4-4B1B-46FC22C995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B66C28F-CBC1-FA5F-527D-BC5F49BB3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0278FC-633F-476A-AC9B-6A2F276E00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4EEB602-95FC-483A-B12D-216A7AD7EA2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646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FEF84-B02C-DA21-9509-A10B8FFA0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2541BD3-4BBA-9A89-E187-F9C961325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346BE3-D8BE-E76E-81C1-17DFAC16A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77577B-B0C3-9F1E-7935-68E5CC7C2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4EEB602-95FC-483A-B12D-216A7AD7EA2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080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4EEB602-95FC-483A-B12D-216A7AD7EA24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912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4EEB602-95FC-483A-B12D-216A7AD7EA24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518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4EEB602-95FC-483A-B12D-216A7AD7EA24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366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07F282E-55F5-4803-B60F-09BA4600E538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4EEB602-95FC-483A-B12D-216A7AD7EA2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55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4EEB602-95FC-483A-B12D-216A7AD7EA2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32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4EEB602-95FC-483A-B12D-216A7AD7EA2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603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07F282E-55F5-4803-B60F-09BA4600E53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07F282E-55F5-4803-B60F-09BA4600E53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283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4EEB602-95FC-483A-B12D-216A7AD7EA2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48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4EEB602-95FC-483A-B12D-216A7AD7EA2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268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73644-086F-ABF9-9C6B-B453EFA18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EC531CA-37CB-B34E-7539-E2BF44864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01CE87D-6F1F-28B1-3E28-119F42A0D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05D1F4-AD3F-FEA4-D08C-6E1B7EF0EF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4EEB602-95FC-483A-B12D-216A7AD7EA2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39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rtlCol="0" anchor="ctr" anchorCtr="0">
            <a:noAutofit/>
          </a:bodyPr>
          <a:lstStyle>
            <a:lvl1pPr algn="l">
              <a:lnSpc>
                <a:spcPct val="100000"/>
              </a:lnSpc>
              <a:defRPr lang="ru-RU" sz="480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sz="4400">
                <a:solidFill>
                  <a:schemeClr val="bg1"/>
                </a:solidFill>
              </a:rPr>
              <a:t>ЩЕЛКНИТЕ, ЧТОБЫ ДОБАВИТЬ ЗАГОЛОВОК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5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2 объект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id="{30FB3D5A-25E2-453F-A78E-0A20BDCE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796342-0E80-4F8E-9563-9F5EDFC0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9B2F5D-C3BA-453E-8F4D-97074F48C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3752"/>
            <a:ext cx="10013709" cy="1033272"/>
          </a:xfrm>
        </p:spPr>
        <p:txBody>
          <a:bodyPr tIns="182880" rtlCol="0" anchor="ctr" anchorCtr="0">
            <a:noAutofit/>
          </a:bodyPr>
          <a:lstStyle>
            <a:lvl1pPr>
              <a:lnSpc>
                <a:spcPct val="100000"/>
              </a:lnSpc>
              <a:defRPr lang="ru-RU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Заголовок слайда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74FDF0-F4BE-433D-86EE-9E1832D4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DFCD07-1301-45ED-B326-449ECFADE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9F875EEC-3E6C-5B97-FFE8-0D1ECAAAE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35372" y="462243"/>
            <a:ext cx="3098425" cy="3866324"/>
          </a:xfrm>
        </p:spPr>
        <p:txBody>
          <a:bodyPr rtlCol="0"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lang="ru-RU"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1178" indent="0">
              <a:lnSpc>
                <a:spcPct val="125000"/>
              </a:lnSpc>
              <a:spcAft>
                <a:spcPts val="600"/>
              </a:spcAft>
              <a:buNone/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66928" indent="0">
              <a:lnSpc>
                <a:spcPct val="125000"/>
              </a:lnSpc>
              <a:spcAft>
                <a:spcPts val="600"/>
              </a:spcAft>
              <a:buNone/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50392" indent="0">
              <a:lnSpc>
                <a:spcPct val="125000"/>
              </a:lnSpc>
              <a:spcAft>
                <a:spcPts val="600"/>
              </a:spcAft>
              <a:buNone/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33856" indent="0">
              <a:lnSpc>
                <a:spcPct val="125000"/>
              </a:lnSpc>
              <a:spcAft>
                <a:spcPts val="600"/>
              </a:spcAft>
              <a:buNone/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3" name="Заполнитель таблицы 7">
            <a:extLst>
              <a:ext uri="{FF2B5EF4-FFF2-40B4-BE49-F238E27FC236}">
                <a16:creationId xmlns:a16="http://schemas.microsoft.com/office/drawing/2014/main" id="{0C5070DA-50C2-065D-00B0-3B12070D77E7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5075238" y="461735"/>
            <a:ext cx="6473842" cy="3867150"/>
          </a:xfrm>
        </p:spPr>
        <p:txBody>
          <a:bodyPr rtlCol="0" anchor="t"/>
          <a:lstStyle>
            <a:lvl1pPr marL="0" indent="0" algn="ctr">
              <a:buNone/>
              <a:defRPr lang="ru-RU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/>
              <a:t>Щелкните значок, чтобы добавить таблицу</a:t>
            </a:r>
            <a:endParaRPr lang="ru-RU" dirty="0"/>
          </a:p>
        </p:txBody>
      </p:sp>
      <p:sp>
        <p:nvSpPr>
          <p:cNvPr id="15" name="Дата 3">
            <a:extLst>
              <a:ext uri="{FF2B5EF4-FFF2-40B4-BE49-F238E27FC236}">
                <a16:creationId xmlns:a16="http://schemas.microsoft.com/office/drawing/2014/main" id="{2F8DD265-980F-4708-EDDF-3130F434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 rtlCol="0"/>
          <a:lstStyle>
            <a:lvl1pPr algn="l">
              <a:defRPr lang="ru-RU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08.09.20ГГ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 rtlCol="0"/>
          <a:lstStyle>
            <a:defPPr>
              <a:defRPr lang="ru-RU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 lang="ru-RU"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AEF9944-A4F6-4C59-AEBD-678D6480B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93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E19795B-1103-80EF-6098-1E8371D07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91439"/>
            <a:ext cx="10900146" cy="1168739"/>
          </a:xfrm>
        </p:spPr>
        <p:txBody>
          <a:bodyPr tIns="182880" rtlCol="0" anchor="ctr" anchorCtr="0">
            <a:noAutofit/>
          </a:bodyPr>
          <a:lstStyle>
            <a:lvl1pPr>
              <a:lnSpc>
                <a:spcPct val="100000"/>
              </a:lnSpc>
              <a:defRPr lang="ru-RU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4F766-C576-F298-E93A-CD0D832F8E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8935" y="1646102"/>
            <a:ext cx="3819652" cy="4160520"/>
          </a:xfrm>
        </p:spPr>
        <p:txBody>
          <a:bodyPr rtlCol="0" anchor="t">
            <a:normAutofit/>
          </a:bodyPr>
          <a:lstStyle>
            <a:lvl1pPr>
              <a:lnSpc>
                <a:spcPct val="125000"/>
              </a:lnSpc>
              <a:spcAft>
                <a:spcPts val="600"/>
              </a:spcAft>
              <a:defRPr lang="ru-RU"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Нижний колонтитул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10" name="Дата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08.09.20ГГ</a:t>
            </a:r>
          </a:p>
        </p:txBody>
      </p:sp>
      <p:sp>
        <p:nvSpPr>
          <p:cNvPr id="12" name="Номер слайда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 lang="ru-RU"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AEF9944-A4F6-4C59-AEBD-678D6480B8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E94D0A7-4358-49BF-96EE-8DEB6F4DCF5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79661" y="1646102"/>
            <a:ext cx="6863403" cy="4160520"/>
          </a:xfrm>
        </p:spPr>
        <p:txBody>
          <a:bodyPr rtlCol="0"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lang="ru-RU"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3464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66928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50392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33856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7516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rtlCol="0" anchor="ctr" anchorCtr="0">
            <a:noAutofit/>
          </a:bodyPr>
          <a:lstStyle>
            <a:lvl1pPr>
              <a:lnSpc>
                <a:spcPct val="100000"/>
              </a:lnSpc>
              <a:defRPr lang="ru-RU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Заголовок слайда</a:t>
            </a:r>
          </a:p>
        </p:txBody>
      </p:sp>
      <p:sp>
        <p:nvSpPr>
          <p:cNvPr id="4" name="Заполнитель таблицы 3">
            <a:extLst>
              <a:ext uri="{FF2B5EF4-FFF2-40B4-BE49-F238E27FC236}">
                <a16:creationId xmlns:a16="http://schemas.microsoft.com/office/drawing/2014/main" id="{74D0E84D-2B51-9F8D-82CE-C086143DC605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1630363" y="2757951"/>
            <a:ext cx="9918700" cy="3387579"/>
          </a:xfrm>
        </p:spPr>
        <p:txBody>
          <a:bodyPr rtlCol="0" anchor="t"/>
          <a:lstStyle>
            <a:lvl1pPr marL="0" indent="0" algn="ctr">
              <a:buNone/>
              <a:defRPr lang="ru-RU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/>
              <a:t>Щелкните значок, чтобы добавить таблицу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0DB9557B-D9D3-4FA9-2D64-D2F91957D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 rtlCol="0"/>
          <a:lstStyle>
            <a:defPPr>
              <a:defRPr lang="ru-RU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BC3F5B3-7690-C0DA-4084-5EFE50E8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 lang="ru-RU"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AEF9944-A4F6-4C59-AEBD-678D6480B8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99E56FFE-09D7-3078-C9E8-DFE8CF68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 rtlCol="0"/>
          <a:lstStyle>
            <a:lvl1pPr algn="l">
              <a:defRPr lang="ru-RU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08.09.20ГГ</a:t>
            </a:r>
          </a:p>
        </p:txBody>
      </p:sp>
    </p:spTree>
    <p:extLst>
      <p:ext uri="{BB962C8B-B14F-4D97-AF65-F5344CB8AC3E}">
        <p14:creationId xmlns:p14="http://schemas.microsoft.com/office/powerpoint/2010/main" val="368456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rtlCol="0" anchor="ctr" anchorCtr="0">
            <a:noAutofit/>
          </a:bodyPr>
          <a:lstStyle>
            <a:lvl1pPr>
              <a:lnSpc>
                <a:spcPct val="100000"/>
              </a:lnSpc>
              <a:defRPr lang="ru-RU" sz="320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ЩЕЛКНИТЕ, ЧТОБЫ ДОБАВИТЬ ЗАГОЛОВОК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ru-RU"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17" name="Нижний колонтитул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 rtlCol="0"/>
          <a:lstStyle>
            <a:lvl1pPr>
              <a:defRPr lang="ru-RU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ru-RU"/>
              <a:t>Заголовок презентации</a:t>
            </a: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Дата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 rtlCol="0"/>
          <a:lstStyle>
            <a:defPPr>
              <a:defRPr lang="ru-RU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08.09.20ГГ</a:t>
            </a:r>
          </a:p>
        </p:txBody>
      </p:sp>
      <p:sp>
        <p:nvSpPr>
          <p:cNvPr id="20" name="Номер слайда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 lang="ru-RU"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AEF9944-A4F6-4C59-AEBD-678D6480B8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6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45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22E1647-61DA-FFB9-EB47-1F416F281E2D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F94B6-E4C0-43DE-8250-57AD13DB84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49271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>
            <a:extLst>
              <a:ext uri="{FF2B5EF4-FFF2-40B4-BE49-F238E27FC236}">
                <a16:creationId xmlns:a16="http://schemas.microsoft.com/office/drawing/2014/main" id="{F8F6CE8B-DF2A-A588-DC65-A72ADB1D4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85BBF-0CFF-F953-7AAC-0D6B871658A7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auto">
          <a:xfrm>
            <a:off x="7678738" y="5883275"/>
            <a:ext cx="27432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312CCF1-4964-4E1A-BBBD-36787E266244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DCB3F-820F-735D-BC61-A9064333C1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xfrm>
            <a:off x="914400" y="5883275"/>
            <a:ext cx="6672263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81D0-F451-DA46-2257-965BD42A14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F3A18-26EA-4B5B-9324-642553B251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754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Прямоугольник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3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361923"/>
            <a:ext cx="6623040" cy="1421898"/>
          </a:xfrm>
        </p:spPr>
        <p:txBody>
          <a:bodyPr rtlCol="0" anchor="b" anchorCtr="0">
            <a:noAutofit/>
          </a:bodyPr>
          <a:lstStyle>
            <a:lvl1pPr>
              <a:lnSpc>
                <a:spcPct val="100000"/>
              </a:lnSpc>
              <a:defRPr lang="ru-RU"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0EA5BF-04A6-2B17-0703-8419C4DB97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7399" y="2916772"/>
            <a:ext cx="6622819" cy="2852639"/>
          </a:xfrm>
        </p:spPr>
        <p:txBody>
          <a:bodyPr rtlCol="0" anchor="t"/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lang="ru-RU"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25000"/>
              </a:lnSpc>
              <a:spcAft>
                <a:spcPts val="600"/>
              </a:spcAft>
              <a:defRPr lang="ru-RU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25000"/>
              </a:lnSpc>
              <a:spcAft>
                <a:spcPts val="600"/>
              </a:spcAft>
              <a:defRPr lang="ru-RU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25000"/>
              </a:lnSpc>
              <a:spcAft>
                <a:spcPts val="600"/>
              </a:spcAft>
              <a:defRPr lang="ru-RU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25000"/>
              </a:lnSpc>
              <a:spcAft>
                <a:spcPts val="600"/>
              </a:spcAft>
              <a:defRPr lang="ru-RU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Нижний колонтитул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Заголовок презентации</a:t>
            </a:r>
          </a:p>
        </p:txBody>
      </p:sp>
      <p:sp>
        <p:nvSpPr>
          <p:cNvPr id="19" name="Дата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 rtlCol="0"/>
          <a:lstStyle>
            <a:defPPr>
              <a:defRPr lang="ru-RU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08.09.20ГГ</a:t>
            </a:r>
          </a:p>
        </p:txBody>
      </p:sp>
      <p:sp>
        <p:nvSpPr>
          <p:cNvPr id="20" name="Номер слайда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 lang="ru-RU"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AEF9944-A4F6-4C59-AEBD-678D6480B8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79D74E-6357-D3E7-30C0-09B4B82B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3482" y="1095507"/>
            <a:ext cx="3997653" cy="5016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4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825689"/>
            <a:ext cx="7685728" cy="3741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30" y="825687"/>
            <a:ext cx="5957384" cy="3741551"/>
          </a:xfrm>
        </p:spPr>
        <p:txBody>
          <a:bodyPr tIns="182880" rtlCol="0" anchor="ctr" anchorCtr="0">
            <a:noAutofit/>
          </a:bodyPr>
          <a:lstStyle>
            <a:lvl1pPr>
              <a:lnSpc>
                <a:spcPct val="100000"/>
              </a:lnSpc>
              <a:defRPr lang="ru-RU" sz="400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sz="4400">
                <a:solidFill>
                  <a:schemeClr val="bg1"/>
                </a:solidFill>
              </a:rPr>
              <a:t>ЩЕЛКНИТЕ, ЧТОБЫ ДОБАВИТЬ ЗАГОЛОВОК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3601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Рисунок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0836" y="-2"/>
            <a:ext cx="44811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marL="0" indent="0" algn="ctr">
              <a:buNone/>
              <a:defRPr lang="ru-RU"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2498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26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7E77A60-3019-43AE-AA38-E130C04CF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FDBF0FB-88D2-4271-BFAF-D129CF8C2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0325" y="-4078"/>
            <a:ext cx="5787773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62B807B-6DFA-471C-B675-01641620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1031500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555D4C0-9882-489D-AD77-A9F38B37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1095508"/>
            <a:ext cx="5742273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EC5ED-FCAE-682A-C050-58786819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16" y="1316736"/>
            <a:ext cx="5120640" cy="3392424"/>
          </a:xfrm>
        </p:spPr>
        <p:txBody>
          <a:bodyPr rtlCol="0" anchor="b"/>
          <a:lstStyle>
            <a:lvl1pPr>
              <a:lnSpc>
                <a:spcPct val="100000"/>
              </a:lnSpc>
              <a:defRPr lang="ru-RU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828" y="4816366"/>
            <a:ext cx="5125300" cy="1068929"/>
          </a:xfrm>
        </p:spPr>
        <p:txBody>
          <a:bodyPr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ru-RU"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sz="2000">
                <a:solidFill>
                  <a:schemeClr val="tx2"/>
                </a:solidFill>
              </a:rPr>
              <a:t>Подзаголовок слайда</a:t>
            </a:r>
          </a:p>
        </p:txBody>
      </p:sp>
      <p:sp>
        <p:nvSpPr>
          <p:cNvPr id="40" name="Рисунок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6099" y="1095509"/>
            <a:ext cx="6391656" cy="501689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47A5DB4-1ED7-4630-89AF-F1802E44E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44405"/>
            <a:ext cx="644667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E5D4012-4107-490F-A369-EA706324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6167615"/>
            <a:ext cx="5742273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95C79E2-9EA5-4713-B4AF-0E4572CFF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12249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74C09E2-06F0-4230-8DAD-A0DBF01F8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949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9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имое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1023" y="167463"/>
            <a:ext cx="6408058" cy="1580890"/>
          </a:xfrm>
        </p:spPr>
        <p:txBody>
          <a:bodyPr rtlCol="0" anchor="b" anchorCtr="0">
            <a:noAutofit/>
          </a:bodyPr>
          <a:lstStyle>
            <a:lvl1pPr>
              <a:lnSpc>
                <a:spcPct val="100000"/>
              </a:lnSpc>
              <a:defRPr lang="ru-RU"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D78806-0532-B92A-4326-73941B4232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4613275" cy="6858000"/>
          </a:xfrm>
        </p:spPr>
        <p:txBody>
          <a:bodyPr rtlCol="0"/>
          <a:lstStyle>
            <a:lvl1pPr>
              <a:defRPr lang="ru-RU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DEB24183-BE19-B810-4EF4-D9959CAD15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40405" y="1959427"/>
            <a:ext cx="6408665" cy="4161653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ru-RU"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D15B6AB-EFBA-3087-EC3D-8DA945B7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405" y="6309360"/>
            <a:ext cx="3982428" cy="457200"/>
          </a:xfrm>
        </p:spPr>
        <p:txBody>
          <a:bodyPr rtlCol="0"/>
          <a:lstStyle>
            <a:lvl1pPr algn="ctr">
              <a:defRPr lang="ru-RU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6A3371A6-1409-7906-744F-59D906DF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8415" y="6309360"/>
            <a:ext cx="1215204" cy="457200"/>
          </a:xfrm>
        </p:spPr>
        <p:txBody>
          <a:bodyPr rtlCol="0"/>
          <a:lstStyle>
            <a:lvl1pPr algn="ctr">
              <a:defRPr lang="ru-RU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>
                <a:solidFill>
                  <a:schemeClr val="tx2"/>
                </a:solidFill>
              </a:rPr>
              <a:t>08.09.20ГГ</a:t>
            </a:r>
            <a:endParaRPr lang="ru-RU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8546652F-6212-09E9-1A75-28F7C8EE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 lang="ru-RU"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AEF9944-A4F6-4C59-AEBD-678D6480B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00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8" y="1034477"/>
            <a:ext cx="9380431" cy="2614551"/>
          </a:xfrm>
        </p:spPr>
        <p:txBody>
          <a:bodyPr rtlCol="0" anchor="b" anchorCtr="0">
            <a:noAutofit/>
          </a:bodyPr>
          <a:lstStyle>
            <a:lvl1pPr algn="l">
              <a:lnSpc>
                <a:spcPct val="100000"/>
              </a:lnSpc>
              <a:defRPr lang="ru-RU" sz="480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 sz="4400">
                <a:solidFill>
                  <a:schemeClr val="bg1"/>
                </a:solidFill>
              </a:rPr>
              <a:t>ЩЕЛКНИТЕ, ЧТОБЫ ДОБАВИТЬ ЗАГОЛОВОК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94ADB5-E70F-B672-CBEB-D8194AEA7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6177" y="3649028"/>
            <a:ext cx="9380431" cy="2164715"/>
          </a:xfrm>
        </p:spPr>
        <p:txBody>
          <a:bodyPr rtlCol="0" anchor="t"/>
          <a:lstStyle>
            <a:lvl1pPr marL="0" indent="0">
              <a:lnSpc>
                <a:spcPct val="125000"/>
              </a:lnSpc>
              <a:buNone/>
              <a:defRPr lang="ru-RU" sz="2400" b="0" kern="1200" spc="15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lang="ru-RU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2400" b="0" kern="1200" spc="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4258252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2 объект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id="{30FB3D5A-25E2-453F-A78E-0A20BDCE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796342-0E80-4F8E-9563-9F5EDFC0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9B2F5D-C3BA-453E-8F4D-97074F48C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3752"/>
            <a:ext cx="10013709" cy="1033272"/>
          </a:xfrm>
        </p:spPr>
        <p:txBody>
          <a:bodyPr tIns="182880" rtlCol="0" anchor="ctr" anchorCtr="0">
            <a:noAutofit/>
          </a:bodyPr>
          <a:lstStyle>
            <a:lvl1pPr>
              <a:lnSpc>
                <a:spcPct val="100000"/>
              </a:lnSpc>
              <a:defRPr lang="ru-RU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Заголовок слайда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5778233C-CCEC-FC64-A709-616569B37D2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502269"/>
            <a:ext cx="4753581" cy="3718557"/>
          </a:xfrm>
        </p:spPr>
        <p:txBody>
          <a:bodyPr rtlCol="0"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lang="ru-RU"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3464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66928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50392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33856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67FEFA15-354D-6389-9102-922A664A73A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66630" y="502269"/>
            <a:ext cx="4753581" cy="3718557"/>
          </a:xfrm>
        </p:spPr>
        <p:txBody>
          <a:bodyPr rtlCol="0"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lang="ru-RU"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3464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66928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50392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33856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74FDF0-F4BE-433D-86EE-9E1832D4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DFCD07-1301-45ED-B326-449ECFADE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 rtlCol="0"/>
          <a:lstStyle>
            <a:defPPr>
              <a:defRPr lang="ru-RU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 rtlCol="0"/>
          <a:lstStyle>
            <a:lvl1pPr algn="l">
              <a:defRPr lang="ru-RU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08.09.20ГГ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 lang="ru-RU"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AEF9944-A4F6-4C59-AEBD-678D6480B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94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rtlCol="0" anchor="ctr" anchorCtr="0">
            <a:noAutofit/>
          </a:bodyPr>
          <a:lstStyle>
            <a:lvl1pPr>
              <a:lnSpc>
                <a:spcPct val="100000"/>
              </a:lnSpc>
              <a:defRPr lang="ru-RU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Заголовок слайда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252AD8E1-37CB-EB1E-9394-A293E1F210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2590800"/>
            <a:ext cx="6441412" cy="3718557"/>
          </a:xfrm>
        </p:spPr>
        <p:txBody>
          <a:bodyPr rtlCol="0"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lang="ru-RU"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3464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66928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50392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33856"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5B37B294-6F01-986D-E8E5-119AE9A8F2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97362" y="2590800"/>
            <a:ext cx="3522849" cy="3718557"/>
          </a:xfrm>
        </p:spPr>
        <p:txBody>
          <a:bodyPr rtlCol="0" anchor="t">
            <a:normAutofit/>
          </a:bodyPr>
          <a:lstStyle>
            <a:lvl1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lang="ru-RU"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049579" cy="457200"/>
          </a:xfrm>
        </p:spPr>
        <p:txBody>
          <a:bodyPr rtlCol="0"/>
          <a:lstStyle>
            <a:defPPr>
              <a:defRPr lang="ru-RU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 lang="ru-RU"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AEF9944-A4F6-4C59-AEBD-678D6480B8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D0EFA1AD-93FB-148E-CFC6-A6E5D996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 rtlCol="0"/>
          <a:lstStyle>
            <a:lvl1pPr algn="l">
              <a:defRPr lang="ru-RU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08.09.20ГГ</a:t>
            </a:r>
          </a:p>
        </p:txBody>
      </p:sp>
    </p:spTree>
    <p:extLst>
      <p:ext uri="{BB962C8B-B14F-4D97-AF65-F5344CB8AC3E}">
        <p14:creationId xmlns:p14="http://schemas.microsoft.com/office/powerpoint/2010/main" val="318977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Прямоугольник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16188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8518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511" y="1393926"/>
            <a:ext cx="7042570" cy="1626225"/>
          </a:xfrm>
        </p:spPr>
        <p:txBody>
          <a:bodyPr rtlCol="0" anchor="b" anchorCtr="0">
            <a:noAutofit/>
          </a:bodyPr>
          <a:lstStyle>
            <a:lvl1pPr>
              <a:lnSpc>
                <a:spcPct val="100000"/>
              </a:lnSpc>
              <a:defRPr lang="ru-RU"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FEF27B53-079D-232F-8AA5-ED461B34E8D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06741" y="3153103"/>
            <a:ext cx="7042335" cy="2648312"/>
          </a:xfrm>
        </p:spPr>
        <p:txBody>
          <a:bodyPr rtlCol="0"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lang="ru-RU"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25000"/>
              </a:lnSpc>
              <a:spcAft>
                <a:spcPts val="600"/>
              </a:spcAft>
              <a:defRPr lang="ru-RU"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41913" y="6144405"/>
            <a:ext cx="8150087" cy="713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6412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Нижний колонтитул 4">
            <a:extLst>
              <a:ext uri="{FF2B5EF4-FFF2-40B4-BE49-F238E27FC236}">
                <a16:creationId xmlns:a16="http://schemas.microsoft.com/office/drawing/2014/main" id="{4F4FDF97-2780-775F-9416-96F7A906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2" y="6309360"/>
            <a:ext cx="4280135" cy="457200"/>
          </a:xfrm>
        </p:spPr>
        <p:txBody>
          <a:bodyPr rtlCol="0"/>
          <a:lstStyle>
            <a:lvl1pPr algn="ctr">
              <a:defRPr lang="ru-RU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id="{A03787D1-4AB7-2166-D4DB-A3878CBB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6511" y="6309360"/>
            <a:ext cx="1513289" cy="457200"/>
          </a:xfrm>
        </p:spPr>
        <p:txBody>
          <a:bodyPr rtlCol="0"/>
          <a:lstStyle>
            <a:lvl1pPr>
              <a:defRPr lang="ru-RU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>
                <a:solidFill>
                  <a:schemeClr val="tx2"/>
                </a:solidFill>
              </a:rPr>
              <a:t>08.09.20ГГ</a:t>
            </a:r>
            <a:endParaRPr lang="ru-RU" dirty="0"/>
          </a:p>
        </p:txBody>
      </p:sp>
      <p:sp>
        <p:nvSpPr>
          <p:cNvPr id="25" name="Номер слайда 5">
            <a:extLst>
              <a:ext uri="{FF2B5EF4-FFF2-40B4-BE49-F238E27FC236}">
                <a16:creationId xmlns:a16="http://schemas.microsoft.com/office/drawing/2014/main" id="{4F8C5CD2-BF99-0846-2E4A-179E6C45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 lang="ru-RU"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AEF9944-A4F6-4C59-AEBD-678D6480B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20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76671" y="6309360"/>
            <a:ext cx="454961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lang="ru-RU"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08.09.20ГГ</a:t>
            </a: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2918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lang="ru-RU"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Название презентации</a:t>
            </a:r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lang="ru-RU"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AEF9944-A4F6-4C59-AEBD-678D6480B8EA}" type="slidenum">
              <a:rPr lang="ru-RU" smtClean="0"/>
              <a:pPr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2" r:id="rId2"/>
    <p:sldLayoutId id="2147483681" r:id="rId3"/>
    <p:sldLayoutId id="2147483664" r:id="rId4"/>
    <p:sldLayoutId id="2147483678" r:id="rId5"/>
    <p:sldLayoutId id="2147483661" r:id="rId6"/>
    <p:sldLayoutId id="2147483676" r:id="rId7"/>
    <p:sldLayoutId id="2147483677" r:id="rId8"/>
    <p:sldLayoutId id="2147483679" r:id="rId9"/>
    <p:sldLayoutId id="2147483685" r:id="rId10"/>
    <p:sldLayoutId id="2147483675" r:id="rId11"/>
    <p:sldLayoutId id="2147483666" r:id="rId12"/>
    <p:sldLayoutId id="2147483674" r:id="rId13"/>
    <p:sldLayoutId id="2147483686" r:id="rId14"/>
    <p:sldLayoutId id="2147483687" r:id="rId15"/>
    <p:sldLayoutId id="2147483688" r:id="rId16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lang="ru-RU" sz="3200" b="1" kern="1200" spc="15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3464" indent="-285750" algn="l" defTabSz="914400" rtl="0" eaLnBrk="1" latinLnBrk="0" hangingPunct="1">
        <a:lnSpc>
          <a:spcPct val="140000"/>
        </a:lnSpc>
        <a:spcBef>
          <a:spcPts val="930"/>
        </a:spcBef>
        <a:buFont typeface="Wingdings" panose="05000000000000000000" pitchFamily="2" charset="2"/>
        <a:buChar char="§"/>
        <a:defRPr lang="ru-RU" sz="1800" b="1" kern="1200" spc="15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66928" indent="-285750" algn="l" defTabSz="914400" rtl="0" eaLnBrk="1" latinLnBrk="0" hangingPunct="1">
        <a:lnSpc>
          <a:spcPct val="140000"/>
        </a:lnSpc>
        <a:spcBef>
          <a:spcPts val="930"/>
        </a:spcBef>
        <a:buFont typeface="Wingdings" panose="05000000000000000000" pitchFamily="2" charset="2"/>
        <a:buChar char="§"/>
        <a:defRPr lang="ru-RU" sz="1600" i="0" kern="1200" spc="15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0392" indent="-283464" algn="l" defTabSz="914400" rtl="0" eaLnBrk="1" latinLnBrk="0" hangingPunct="1">
        <a:lnSpc>
          <a:spcPct val="100000"/>
        </a:lnSpc>
        <a:spcBef>
          <a:spcPts val="930"/>
        </a:spcBef>
        <a:buFont typeface="Wingdings" panose="05000000000000000000" pitchFamily="2" charset="2"/>
        <a:buChar char="§"/>
        <a:defRPr lang="ru-RU" sz="1400" i="0" kern="1200" spc="15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33856" indent="-283464" algn="l" defTabSz="914400" rtl="0" eaLnBrk="1" latinLnBrk="0" hangingPunct="1">
        <a:lnSpc>
          <a:spcPct val="140000"/>
        </a:lnSpc>
        <a:spcBef>
          <a:spcPts val="930"/>
        </a:spcBef>
        <a:buFont typeface="Wingdings" panose="05000000000000000000" pitchFamily="2" charset="2"/>
        <a:buChar char="§"/>
        <a:defRPr lang="ru-RU" sz="1400" i="0" kern="1200" spc="15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17320" indent="-283464" algn="l" defTabSz="914400" rtl="0" eaLnBrk="1" latinLnBrk="0" hangingPunct="1">
        <a:lnSpc>
          <a:spcPct val="140000"/>
        </a:lnSpc>
        <a:spcBef>
          <a:spcPts val="930"/>
        </a:spcBef>
        <a:buFont typeface="Wingdings" panose="05000000000000000000" pitchFamily="2" charset="2"/>
        <a:buChar char="§"/>
        <a:defRPr lang="ru-RU" sz="1400" i="0" kern="1200" spc="15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lang="ru-RU"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lang="ru-RU"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lang="ru-RU"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lang="ru-RU"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6c6de19e010db1d14eaf03c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629" y="825687"/>
            <a:ext cx="9643772" cy="5201730"/>
          </a:xfrm>
        </p:spPr>
        <p:txBody>
          <a:bodyPr vert="horz" lIns="109728" tIns="109728" rIns="109728" bIns="9144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Современные подходы к оцениванию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A97D3B-6B7D-83E8-3F76-A8917DD80BE3}"/>
              </a:ext>
            </a:extLst>
          </p:cNvPr>
          <p:cNvSpPr txBox="1"/>
          <p:nvPr/>
        </p:nvSpPr>
        <p:spPr>
          <a:xfrm>
            <a:off x="4898572" y="4827088"/>
            <a:ext cx="6293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Тулупова</a:t>
            </a:r>
            <a:r>
              <a:rPr lang="ru-RU" dirty="0">
                <a:solidFill>
                  <a:schemeClr val="bg1"/>
                </a:solidFill>
              </a:rPr>
              <a:t> Оксана Владимировна, </a:t>
            </a:r>
          </a:p>
          <a:p>
            <a:r>
              <a:rPr lang="ru-RU" dirty="0" err="1">
                <a:solidFill>
                  <a:schemeClr val="bg1"/>
                </a:solidFill>
              </a:rPr>
              <a:t>к.п.н</a:t>
            </a:r>
            <a:r>
              <a:rPr lang="ru-RU" dirty="0">
                <a:solidFill>
                  <a:schemeClr val="bg1"/>
                </a:solidFill>
              </a:rPr>
              <a:t>., доцент, директор научно-методического центра сопровождения педагогических работников </a:t>
            </a:r>
          </a:p>
          <a:p>
            <a:r>
              <a:rPr lang="ru-RU" dirty="0">
                <a:solidFill>
                  <a:schemeClr val="bg1"/>
                </a:solidFill>
              </a:rPr>
              <a:t>ФГБОУ ВО НГПУ им. К. Минина</a:t>
            </a:r>
          </a:p>
        </p:txBody>
      </p:sp>
    </p:spTree>
    <p:extLst>
      <p:ext uri="{BB962C8B-B14F-4D97-AF65-F5344CB8AC3E}">
        <p14:creationId xmlns:p14="http://schemas.microsoft.com/office/powerpoint/2010/main" val="232390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860F0-DFEF-4D81-F00F-82F1C1CBE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F217829-5A09-D573-9A80-4C400D6B08B3}"/>
              </a:ext>
            </a:extLst>
          </p:cNvPr>
          <p:cNvSpPr txBox="1"/>
          <p:nvPr/>
        </p:nvSpPr>
        <p:spPr>
          <a:xfrm>
            <a:off x="4279668" y="368389"/>
            <a:ext cx="773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МЕТАПРЕДМЕТНЫЕ РЕЗУЛЬТАТЫ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90E1B-3A45-1C59-C3A7-9B0F112869BC}"/>
              </a:ext>
            </a:extLst>
          </p:cNvPr>
          <p:cNvSpPr txBox="1"/>
          <p:nvPr/>
        </p:nvSpPr>
        <p:spPr>
          <a:xfrm>
            <a:off x="1" y="1050085"/>
            <a:ext cx="40528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Предмет оценки: уровень сформированности универсальных учебных действий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Осуществляется администрацией образовательной организации в ходе внутреннего мониторинга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Содержание и периодичность внутреннего мониторинга устанавливаются решением педагогического совета образовательной организации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Инструментарий может строиться на межпредметной основе и включать диагностические материалы по оценке читательской, естественнонаучной, математической, цифровой, финансовой грамотности, сформированности регулятивных, коммуникативных и познавательных универсальных учебных действий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FCB57F-CFF9-2459-2E8F-CA4F079A4F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562" t="29591" r="11711" b="26623"/>
          <a:stretch/>
        </p:blipFill>
        <p:spPr>
          <a:xfrm>
            <a:off x="4052857" y="1050085"/>
            <a:ext cx="8139142" cy="50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9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F608A-BBF2-8A36-62A1-80077B2D4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2DF2390-67C4-BAE5-3A5B-4AAB8DB34C3C}"/>
              </a:ext>
            </a:extLst>
          </p:cNvPr>
          <p:cNvSpPr txBox="1"/>
          <p:nvPr/>
        </p:nvSpPr>
        <p:spPr>
          <a:xfrm>
            <a:off x="4279668" y="368389"/>
            <a:ext cx="773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ПРЕДМЕТНЫЕ РЕЗУЛЬТАТЫ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2584CB-69C8-DB92-0C24-6D7B9A69E9C0}"/>
              </a:ext>
            </a:extLst>
          </p:cNvPr>
          <p:cNvSpPr txBox="1"/>
          <p:nvPr/>
        </p:nvSpPr>
        <p:spPr>
          <a:xfrm>
            <a:off x="0" y="1138575"/>
            <a:ext cx="40528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Предмет оценки: способность к решению учебно-познавательных и учебно-практических задач, основанных на изучаемом учебном материале с использованием способов действий, отвечающих содержанию учебных предметов, в том числе метапредметных действий, а также компетентностей, соответствующих направлениям функциональной грамотности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Описание оценки предметных результатов по отдельному учебному предмету включает: список итоговых планируемых результатов с указанием этапов их формирования и способов оценки (например, текущая (тематическая), устно (письменно)); требования к выставлению отметок за промежуточную аттестацию (при необходимости – с учётом степени значимости отметок за отдельные оценочные процедуры); график контрольных мероприятий.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E13610-48AB-82C2-A136-4FF5E4F72CA8}"/>
              </a:ext>
            </a:extLst>
          </p:cNvPr>
          <p:cNvSpPr txBox="1"/>
          <p:nvPr/>
        </p:nvSpPr>
        <p:spPr>
          <a:xfrm>
            <a:off x="4123335" y="6197223"/>
            <a:ext cx="81030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Оценка предметных результатов осуществляется педагогическим работником в ходе процедур текущего, тематического, промежуточного и итогового контроля.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35FEDC-BF6C-E8FD-52F0-A1FE9B591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084" y="1179872"/>
            <a:ext cx="8088248" cy="48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56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BA0755DD-13CF-50F6-E77D-24FAAC65F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7028942"/>
              </p:ext>
            </p:extLst>
          </p:nvPr>
        </p:nvGraphicFramePr>
        <p:xfrm>
          <a:off x="391886" y="274320"/>
          <a:ext cx="11521440" cy="628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BD8A7B0E-0852-ABB0-D2A9-8F55CED528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7998" y="42875"/>
            <a:ext cx="10678436" cy="840102"/>
          </a:xfr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dirty="0"/>
              <a:t>Критериальное</a:t>
            </a:r>
            <a:r>
              <a:rPr sz="4000" spc="-30" dirty="0"/>
              <a:t> </a:t>
            </a:r>
            <a:r>
              <a:rPr sz="4000" spc="-10" dirty="0"/>
              <a:t>оценивание</a:t>
            </a:r>
            <a:endParaRPr sz="4000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60939C7-9260-AAC3-8AB1-9CBE7E6FA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541259"/>
              </p:ext>
            </p:extLst>
          </p:nvPr>
        </p:nvGraphicFramePr>
        <p:xfrm>
          <a:off x="766917" y="1148448"/>
          <a:ext cx="7580670" cy="3484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B5BE19-5B61-11E4-5F50-DF0C81148EF9}"/>
              </a:ext>
            </a:extLst>
          </p:cNvPr>
          <p:cNvSpPr txBox="1"/>
          <p:nvPr/>
        </p:nvSpPr>
        <p:spPr>
          <a:xfrm>
            <a:off x="518734" y="4472243"/>
            <a:ext cx="84074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-5" dirty="0">
                <a:latin typeface="Times New Roman"/>
                <a:cs typeface="Times New Roman"/>
              </a:rPr>
              <a:t>ЕГЭ</a:t>
            </a:r>
            <a:r>
              <a:rPr lang="ru-RU" sz="2000" b="1" spc="-15" dirty="0"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latin typeface="Times New Roman"/>
                <a:cs typeface="Times New Roman"/>
              </a:rPr>
              <a:t>–</a:t>
            </a:r>
            <a:r>
              <a:rPr lang="ru-RU" sz="2000" b="1" spc="-15" dirty="0">
                <a:latin typeface="Times New Roman"/>
                <a:cs typeface="Times New Roman"/>
              </a:rPr>
              <a:t> </a:t>
            </a:r>
            <a:r>
              <a:rPr lang="ru-RU" sz="2000" b="1" spc="-10" dirty="0">
                <a:latin typeface="Times New Roman"/>
                <a:cs typeface="Times New Roman"/>
              </a:rPr>
              <a:t>нормативно-</a:t>
            </a:r>
            <a:r>
              <a:rPr lang="ru-RU" sz="2000" b="1" spc="-10" dirty="0" err="1">
                <a:latin typeface="Times New Roman"/>
                <a:cs typeface="Times New Roman"/>
              </a:rPr>
              <a:t>критериальное</a:t>
            </a:r>
            <a:r>
              <a:rPr lang="ru-RU" sz="2000" b="1" spc="45" dirty="0"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latin typeface="Times New Roman"/>
                <a:cs typeface="Times New Roman"/>
              </a:rPr>
              <a:t>оценивание</a:t>
            </a:r>
            <a:endParaRPr lang="ru-RU" sz="2000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DAF61AFD-062B-7D26-A124-A65413F95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07" y="5302735"/>
            <a:ext cx="4186524" cy="120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93675" indent="-180975">
              <a:tabLst>
                <a:tab pos="29527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tabLst>
                <a:tab pos="29527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tabLst>
                <a:tab pos="29527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tabLst>
                <a:tab pos="29527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tabLst>
                <a:tab pos="29527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527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527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527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527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12700" indent="0" algn="ctr">
              <a:lnSpc>
                <a:spcPct val="110000"/>
              </a:lnSpc>
              <a:spcBef>
                <a:spcPts val="100"/>
              </a:spcBef>
              <a:buClr>
                <a:srgbClr val="005EA3"/>
              </a:buClr>
              <a:buSzPct val="96000"/>
            </a:pPr>
            <a:r>
              <a:rPr lang="ru-RU" altLang="ru-RU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Формирующее (текущее) </a:t>
            </a:r>
            <a:r>
              <a:rPr lang="ru-RU" altLang="ru-RU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 определение текущего уровня усвоения знаний и  навыков в процессе повседневной работы в классе.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9A6663FE-EA6F-27E2-2521-65B865947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277" y="5208800"/>
            <a:ext cx="4784376" cy="149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93675" indent="-180975">
              <a:tabLst>
                <a:tab pos="29527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tabLst>
                <a:tab pos="29527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tabLst>
                <a:tab pos="29527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tabLst>
                <a:tab pos="29527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tabLst>
                <a:tab pos="29527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527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527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527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5275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ctr">
              <a:buClr>
                <a:srgbClr val="005EA3"/>
              </a:buClr>
              <a:buSzPct val="96000"/>
            </a:pP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Констатирующее (итоговое) </a:t>
            </a:r>
            <a:r>
              <a:rPr lang="ru-RU" alt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определение уровня сформированности знаний, умений, навыков при завершении изучения определенного учебного блока. Оценки являются  основой для определения итоговых оценок за  </a:t>
            </a:r>
            <a:r>
              <a:rPr lang="ru-RU" altLang="ru-RU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отчѐтный</a:t>
            </a:r>
            <a:r>
              <a:rPr lang="ru-RU" alt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период (четверть, полугодие, год и т.д.)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Рисунок 1">
            <a:extLst>
              <a:ext uri="{FF2B5EF4-FFF2-40B4-BE49-F238E27FC236}">
                <a16:creationId xmlns:a16="http://schemas.microsoft.com/office/drawing/2014/main" id="{CD4515B7-CD4E-123D-17C9-F7CB662FD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5" y="91439"/>
            <a:ext cx="10900146" cy="116873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ФОРМИРУЮЩЕЕ ОЦЕНИВАНИЕ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191CC7-9CF2-71F0-1AD4-791EA9CBAD9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993" y="1398328"/>
            <a:ext cx="4577900" cy="5309237"/>
          </a:xfrm>
        </p:spPr>
        <p:txBody>
          <a:bodyPr rtlCol="0">
            <a:normAutofit fontScale="40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sz="3400" b="1" spc="0" dirty="0">
                <a:latin typeface="Cambria" panose="02040503050406030204" pitchFamily="18" charset="0"/>
                <a:ea typeface="Cambria" panose="02040503050406030204" pitchFamily="18" charset="0"/>
              </a:rPr>
              <a:t>Оценивание является постоянным процессом, естественным образом интегрированным в образовательную практику.</a:t>
            </a:r>
          </a:p>
          <a:p>
            <a:pPr rtl="0"/>
            <a:r>
              <a:rPr lang="ru-RU" sz="3400" b="1" spc="0" dirty="0">
                <a:latin typeface="Cambria" panose="02040503050406030204" pitchFamily="18" charset="0"/>
                <a:ea typeface="Cambria" panose="02040503050406030204" pitchFamily="18" charset="0"/>
              </a:rPr>
              <a:t>Оценивание может быть только </a:t>
            </a:r>
            <a:r>
              <a:rPr lang="ru-RU" sz="3400" b="1" spc="0" dirty="0" err="1">
                <a:latin typeface="Cambria" panose="02040503050406030204" pitchFamily="18" charset="0"/>
                <a:ea typeface="Cambria" panose="02040503050406030204" pitchFamily="18" charset="0"/>
              </a:rPr>
              <a:t>критериальным</a:t>
            </a:r>
            <a:r>
              <a:rPr lang="ru-RU" sz="3400" b="1" spc="0" dirty="0">
                <a:latin typeface="Cambria" panose="02040503050406030204" pitchFamily="18" charset="0"/>
                <a:ea typeface="Cambria" panose="02040503050406030204" pitchFamily="18" charset="0"/>
              </a:rPr>
              <a:t>. Основными критериями оценивания выступают ожидаемые результаты, соответствующие учебным целям.</a:t>
            </a:r>
          </a:p>
          <a:p>
            <a:pPr rtl="0"/>
            <a:r>
              <a:rPr lang="ru-RU" sz="3400" b="1" spc="0" dirty="0">
                <a:latin typeface="Cambria" panose="02040503050406030204" pitchFamily="18" charset="0"/>
                <a:ea typeface="Cambria" panose="02040503050406030204" pitchFamily="18" charset="0"/>
              </a:rPr>
              <a:t>Критерии оценивания и алгоритм выставления отметки заранее известны и педагогам, и учащимся. Они могут вырабатываться ими совместно.</a:t>
            </a:r>
          </a:p>
          <a:p>
            <a:pPr rtl="0"/>
            <a:r>
              <a:rPr lang="ru-RU" sz="3400" b="1" spc="0" dirty="0">
                <a:latin typeface="Cambria" panose="02040503050406030204" pitchFamily="18" charset="0"/>
                <a:ea typeface="Cambria" panose="02040503050406030204" pitchFamily="18" charset="0"/>
              </a:rPr>
              <a:t>Система оценивания выстраивается таким образом, чтобы учащиеся включались в контрольно-оценочную деятельность, приобретая навыки и привычку к самооценке.</a:t>
            </a:r>
          </a:p>
          <a:p>
            <a:pPr rtl="0"/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078F1DC-7EF8-5514-E97B-D47663F284D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48980" y="1593007"/>
            <a:ext cx="7443020" cy="5173554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b="1" spc="0" dirty="0">
                <a:latin typeface="Cambria" panose="02040503050406030204" pitchFamily="18" charset="0"/>
                <a:ea typeface="Cambria" panose="02040503050406030204" pitchFamily="18" charset="0"/>
              </a:rPr>
              <a:t>Шаг 1. СПЛАНИРОВАТЬ ОБРАЗОВАТЕЛЬНЫЕ РЕЗУЛЬТАТЫ УЧАЩИХСЯ ПО ТЕМАМ: (в рабочей программе должны быть спланированы и распределены образовательные результаты (предметные, метапредметные, личностные) учащихся по учебным темам, в разделе «Тематическое планирование» должно быть представлено поурочное распределение образовательных результатов учащихся)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b="1" spc="0" dirty="0">
                <a:latin typeface="Cambria" panose="02040503050406030204" pitchFamily="18" charset="0"/>
                <a:ea typeface="Cambria" panose="02040503050406030204" pitchFamily="18" charset="0"/>
              </a:rPr>
              <a:t>Шаг 2. СПЛАНИРОВАТЬ ЦЕЛИ УРОКА КАК ОБРАЗОВАТЕЛЬНЫЕ РЕЗУЛЬТАТЫ ДЕЯТЕЛЬНОСТИ УЧАЩИХСЯ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b="1" spc="0" dirty="0">
                <a:latin typeface="Cambria" panose="02040503050406030204" pitchFamily="18" charset="0"/>
                <a:ea typeface="Cambria" panose="02040503050406030204" pitchFamily="18" charset="0"/>
              </a:rPr>
              <a:t>Шаг 3. СФОРМИРОВАТЬ ЗАДАЧИ УРОКА КАК ШАГИ ДЕЯТЕЛЬНОСТИ УЧАЩИХСЯ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b="1" spc="0" dirty="0">
                <a:latin typeface="Cambria" panose="02040503050406030204" pitchFamily="18" charset="0"/>
                <a:ea typeface="Cambria" panose="02040503050406030204" pitchFamily="18" charset="0"/>
              </a:rPr>
              <a:t>Шаг 4. СФОРМУЛИРОВАТЬ КОНКРЕТНЫЕ КРИТЕРИИ ОЦЕНИВАНИЯ ДЕЯТЕЛЬНОСТИ УЧАЩИХСЯ НА УРОКЕ: критерии должны быть однозначными (результат оценивания не должен зависеть от личностей оценивающего и оцениваемого); доступными для понимания учащихся, поскольку это дает возможность использовать критерии оценивания для проведения самооценки и </a:t>
            </a:r>
            <a:r>
              <a:rPr lang="ru-RU" sz="1400" b="1" spc="0" dirty="0" err="1">
                <a:latin typeface="Cambria" panose="02040503050406030204" pitchFamily="18" charset="0"/>
                <a:ea typeface="Cambria" panose="02040503050406030204" pitchFamily="18" charset="0"/>
              </a:rPr>
              <a:t>взаимооценки</a:t>
            </a:r>
            <a:r>
              <a:rPr lang="ru-RU" sz="1400" b="1" spc="0" dirty="0">
                <a:latin typeface="Cambria" panose="02040503050406030204" pitchFamily="18" charset="0"/>
                <a:ea typeface="Cambria" panose="02040503050406030204" pitchFamily="18" charset="0"/>
              </a:rPr>
              <a:t> учащихся, конкретными (не должны содержать абстрактных понятий)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b="1" spc="0" dirty="0">
                <a:latin typeface="Cambria" panose="02040503050406030204" pitchFamily="18" charset="0"/>
                <a:ea typeface="Cambria" panose="02040503050406030204" pitchFamily="18" charset="0"/>
              </a:rPr>
              <a:t>Шаг 5. ОЦЕНИВАТЬ ДЕЯТЕЛЬНОСТЬ УЧАЩИХСЯ ПО КРИТЕРИЯМ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b="1" spc="0" dirty="0">
                <a:latin typeface="Cambria" panose="02040503050406030204" pitchFamily="18" charset="0"/>
                <a:ea typeface="Cambria" panose="02040503050406030204" pitchFamily="18" charset="0"/>
              </a:rPr>
              <a:t>Шаг 6. ОСУЩЕСТВЛЯТЬ ОБРАТНУЮ СВЯЗЬ: УЧИТЕЛЬ-УЧЕНИК, УЧЕНИК-УЧЕНИК, УЧЕНИК-УЧИТЕЛЬ : цель этого механизма – осмысление ошибок учащихся и выработка рекомендаций по их предотвращению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53247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>
            <a:extLst>
              <a:ext uri="{FF2B5EF4-FFF2-40B4-BE49-F238E27FC236}">
                <a16:creationId xmlns:a16="http://schemas.microsoft.com/office/drawing/2014/main" id="{C02F2EEF-8E6B-9D0A-9472-9047014C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267" y="-105703"/>
            <a:ext cx="11823865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sym typeface="Arial"/>
              </a:rPr>
              <a:t>Превращение учебных целей</a:t>
            </a:r>
            <a:br>
              <a:rPr lang="ru-RU" sz="2800" dirty="0">
                <a:solidFill>
                  <a:schemeClr val="tx1"/>
                </a:solidFill>
                <a:sym typeface="Arial"/>
              </a:rPr>
            </a:br>
            <a:r>
              <a:rPr lang="ru-RU" sz="2800" dirty="0">
                <a:solidFill>
                  <a:schemeClr val="tx1"/>
                </a:solidFill>
                <a:sym typeface="Arial"/>
              </a:rPr>
              <a:t>в измеряемые результаты обучения</a:t>
            </a:r>
          </a:p>
        </p:txBody>
      </p:sp>
      <p:sp>
        <p:nvSpPr>
          <p:cNvPr id="8195" name="TextBox 4">
            <a:extLst>
              <a:ext uri="{FF2B5EF4-FFF2-40B4-BE49-F238E27FC236}">
                <a16:creationId xmlns:a16="http://schemas.microsoft.com/office/drawing/2014/main" id="{A9996D8A-F875-6C8D-7632-01F151609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1296988"/>
            <a:ext cx="4386262" cy="401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>
                <a:solidFill>
                  <a:srgbClr val="000000"/>
                </a:solidFill>
                <a:cs typeface="Arial" pitchFamily="34" charset="0"/>
              </a:rPr>
              <a:t>Общая образовательная цель</a:t>
            </a:r>
          </a:p>
        </p:txBody>
      </p:sp>
      <p:sp>
        <p:nvSpPr>
          <p:cNvPr id="11268" name="TextBox 6">
            <a:extLst>
              <a:ext uri="{FF2B5EF4-FFF2-40B4-BE49-F238E27FC236}">
                <a16:creationId xmlns:a16="http://schemas.microsoft.com/office/drawing/2014/main" id="{94274B00-5183-D209-BB8B-01412934D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1179513"/>
            <a:ext cx="3886200" cy="9223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800" b="1">
                <a:solidFill>
                  <a:srgbClr val="000000"/>
                </a:solidFill>
                <a:cs typeface="Arial" pitchFamily="34" charset="0"/>
              </a:rPr>
              <a:t>Цель обучения в общих терминах</a:t>
            </a:r>
          </a:p>
          <a:p>
            <a:pPr eaLnBrk="1" hangingPunct="1">
              <a:defRPr/>
            </a:pPr>
            <a:endParaRPr lang="ru-RU" sz="18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4011DA62-5F50-A86E-A7DE-D8DF09C46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801938"/>
            <a:ext cx="3851275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800" b="1">
                <a:solidFill>
                  <a:srgbClr val="000000"/>
                </a:solidFill>
                <a:cs typeface="Arial" pitchFamily="34" charset="0"/>
              </a:rPr>
              <a:t>Планируемый результат обучения</a:t>
            </a:r>
          </a:p>
        </p:txBody>
      </p:sp>
      <p:sp>
        <p:nvSpPr>
          <p:cNvPr id="11270" name="TextBox 8">
            <a:extLst>
              <a:ext uri="{FF2B5EF4-FFF2-40B4-BE49-F238E27FC236}">
                <a16:creationId xmlns:a16="http://schemas.microsoft.com/office/drawing/2014/main" id="{5629AD19-6B78-EDE7-2C27-522187678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3" y="2714625"/>
            <a:ext cx="4333875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800" b="1">
                <a:solidFill>
                  <a:srgbClr val="000000"/>
                </a:solidFill>
                <a:cs typeface="Arial" pitchFamily="34" charset="0"/>
              </a:rPr>
              <a:t>Диагностируемый результат обучения </a:t>
            </a:r>
            <a:endParaRPr 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271" name="TextBox 9">
            <a:extLst>
              <a:ext uri="{FF2B5EF4-FFF2-40B4-BE49-F238E27FC236}">
                <a16:creationId xmlns:a16="http://schemas.microsoft.com/office/drawing/2014/main" id="{13A75F59-69F9-EF45-05C6-86A3C5045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075" y="4119069"/>
            <a:ext cx="4120738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800" b="1" i="1" dirty="0"/>
              <a:t>В состав требований к планируемым результатам обучения входит система изучаемых объектов, описание видов учебной деятельности и качества усвоения учебного материала</a:t>
            </a:r>
          </a:p>
        </p:txBody>
      </p:sp>
      <p:sp>
        <p:nvSpPr>
          <p:cNvPr id="11272" name="TextBox 10">
            <a:extLst>
              <a:ext uri="{FF2B5EF4-FFF2-40B4-BE49-F238E27FC236}">
                <a16:creationId xmlns:a16="http://schemas.microsoft.com/office/drawing/2014/main" id="{54F86D37-1E77-CA8A-E1DC-E429C1A2F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18" y="3763304"/>
            <a:ext cx="6000749" cy="286232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800" b="1" dirty="0"/>
              <a:t>Например, цель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«изучить использование символических обозначений на погодной карте»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/>
              <a:t>разворачивается в виде совокупности учебных результатов ученика, который должен уметь: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1" dirty="0"/>
              <a:t>воспроизводить по памяти символы, употребляемые на карте погоды;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1" dirty="0"/>
              <a:t>опознавать символы на карте;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1" dirty="0"/>
              <a:t>читать карту, используя символы;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1" dirty="0"/>
              <a:t>составлять карту, пользуясь символами;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800" b="1" dirty="0"/>
              <a:t>уметь по заданной карте дать прогноз погоды</a:t>
            </a:r>
            <a:r>
              <a:rPr lang="ru-RU" sz="1800" dirty="0"/>
              <a:t>.</a:t>
            </a:r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id="{EE3F2079-8764-6238-7BA3-1226C84C5674}"/>
              </a:ext>
            </a:extLst>
          </p:cNvPr>
          <p:cNvSpPr/>
          <p:nvPr/>
        </p:nvSpPr>
        <p:spPr>
          <a:xfrm>
            <a:off x="6299200" y="1227138"/>
            <a:ext cx="762000" cy="5715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4700D159-CA3B-C479-2058-4D8AF93A0445}"/>
              </a:ext>
            </a:extLst>
          </p:cNvPr>
          <p:cNvSpPr/>
          <p:nvPr/>
        </p:nvSpPr>
        <p:spPr>
          <a:xfrm>
            <a:off x="8940800" y="2214563"/>
            <a:ext cx="762000" cy="500062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id="{23D28BBD-98DD-C0BF-0C47-56858654011F}"/>
              </a:ext>
            </a:extLst>
          </p:cNvPr>
          <p:cNvSpPr/>
          <p:nvPr/>
        </p:nvSpPr>
        <p:spPr>
          <a:xfrm rot="10800000">
            <a:off x="6370638" y="2714625"/>
            <a:ext cx="762000" cy="5715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B688F23-39AF-6611-763D-361F1896BB5A}"/>
              </a:ext>
            </a:extLst>
          </p:cNvPr>
          <p:cNvSpPr/>
          <p:nvPr/>
        </p:nvSpPr>
        <p:spPr>
          <a:xfrm>
            <a:off x="11239500" y="6572250"/>
            <a:ext cx="9525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C8F5ED12-2E5A-9013-0E72-9DEC141F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313" y="110072"/>
            <a:ext cx="11664950" cy="75211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err="1"/>
              <a:t>Портфолио</a:t>
            </a:r>
            <a:r>
              <a:rPr lang="ru-RU" dirty="0"/>
              <a:t> как инструмент аутентичного оценивания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C01767F5-DAE1-A380-B076-7F50C1579B8E}"/>
              </a:ext>
            </a:extLst>
          </p:cNvPr>
          <p:cNvSpPr/>
          <p:nvPr/>
        </p:nvSpPr>
        <p:spPr>
          <a:xfrm>
            <a:off x="1619250" y="2286000"/>
            <a:ext cx="2857500" cy="8572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6FEAA9F-96CA-7C6A-E632-A2C0E8B18ABD}"/>
              </a:ext>
            </a:extLst>
          </p:cNvPr>
          <p:cNvSpPr/>
          <p:nvPr/>
        </p:nvSpPr>
        <p:spPr>
          <a:xfrm>
            <a:off x="1619250" y="1285875"/>
            <a:ext cx="2857500" cy="8572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19FEBE4-6735-567A-D513-BFF4D45D2A0A}"/>
              </a:ext>
            </a:extLst>
          </p:cNvPr>
          <p:cNvSpPr/>
          <p:nvPr/>
        </p:nvSpPr>
        <p:spPr>
          <a:xfrm>
            <a:off x="1619250" y="3357563"/>
            <a:ext cx="2857500" cy="8572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3025EFF1-E8DC-5CD5-5180-E91C0D3E87B2}"/>
              </a:ext>
            </a:extLst>
          </p:cNvPr>
          <p:cNvSpPr/>
          <p:nvPr/>
        </p:nvSpPr>
        <p:spPr>
          <a:xfrm>
            <a:off x="1597025" y="4429125"/>
            <a:ext cx="2879725" cy="8572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B15E583D-FB5B-5FCC-5088-68111A5C0944}"/>
              </a:ext>
            </a:extLst>
          </p:cNvPr>
          <p:cNvSpPr/>
          <p:nvPr/>
        </p:nvSpPr>
        <p:spPr>
          <a:xfrm>
            <a:off x="1592263" y="5429250"/>
            <a:ext cx="2857500" cy="8572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44ADBA-4715-9B43-7419-C62C243A6AD1}"/>
              </a:ext>
            </a:extLst>
          </p:cNvPr>
          <p:cNvSpPr txBox="1"/>
          <p:nvPr/>
        </p:nvSpPr>
        <p:spPr>
          <a:xfrm>
            <a:off x="1727200" y="1436688"/>
            <a:ext cx="2476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77BEBF-FD0D-D7CB-5435-1D6822D136F9}"/>
              </a:ext>
            </a:extLst>
          </p:cNvPr>
          <p:cNvSpPr txBox="1"/>
          <p:nvPr/>
        </p:nvSpPr>
        <p:spPr>
          <a:xfrm>
            <a:off x="1905000" y="2500313"/>
            <a:ext cx="2476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3D35DC-3C2B-D73B-BB73-C97D6527ABED}"/>
              </a:ext>
            </a:extLst>
          </p:cNvPr>
          <p:cNvSpPr txBox="1"/>
          <p:nvPr/>
        </p:nvSpPr>
        <p:spPr>
          <a:xfrm>
            <a:off x="1854313" y="3555207"/>
            <a:ext cx="2476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AF393A-C15A-5E0E-BA6A-CFB18030FB1E}"/>
              </a:ext>
            </a:extLst>
          </p:cNvPr>
          <p:cNvSpPr txBox="1"/>
          <p:nvPr/>
        </p:nvSpPr>
        <p:spPr>
          <a:xfrm>
            <a:off x="1905000" y="4629151"/>
            <a:ext cx="2476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8F606-6AB8-7423-8B84-F4E7113B39BB}"/>
              </a:ext>
            </a:extLst>
          </p:cNvPr>
          <p:cNvSpPr txBox="1"/>
          <p:nvPr/>
        </p:nvSpPr>
        <p:spPr>
          <a:xfrm>
            <a:off x="1727200" y="5643563"/>
            <a:ext cx="2476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9B61FF25-2DF9-70D8-65C1-862D15E0E1F5}"/>
              </a:ext>
            </a:extLst>
          </p:cNvPr>
          <p:cNvSpPr/>
          <p:nvPr/>
        </p:nvSpPr>
        <p:spPr>
          <a:xfrm>
            <a:off x="5238750" y="1285875"/>
            <a:ext cx="6381750" cy="9286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9103" name="TextBox 20">
            <a:extLst>
              <a:ext uri="{FF2B5EF4-FFF2-40B4-BE49-F238E27FC236}">
                <a16:creationId xmlns:a16="http://schemas.microsoft.com/office/drawing/2014/main" id="{BACD0FEE-847B-ABB7-9A6C-9DA1E2495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436688"/>
            <a:ext cx="6191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tx1"/>
                </a:solidFill>
              </a:rPr>
              <a:t>Оказание помощи ученику в развитии его способности анализировать собственную деятельность 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A63FF60-281D-4F72-278D-9070F3859EC1}"/>
              </a:ext>
            </a:extLst>
          </p:cNvPr>
          <p:cNvSpPr/>
          <p:nvPr/>
        </p:nvSpPr>
        <p:spPr>
          <a:xfrm>
            <a:off x="5280025" y="2300288"/>
            <a:ext cx="6286500" cy="8572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9105" name="TextBox 22">
            <a:extLst>
              <a:ext uri="{FF2B5EF4-FFF2-40B4-BE49-F238E27FC236}">
                <a16:creationId xmlns:a16="http://schemas.microsoft.com/office/drawing/2014/main" id="{D78E5CBE-6519-EE03-918E-77F6434E3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225" y="2571750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tx1"/>
                </a:solidFill>
              </a:rPr>
              <a:t>ПОРТФОЛИО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749D4126-96B3-4D0C-4442-180B4A1416A8}"/>
              </a:ext>
            </a:extLst>
          </p:cNvPr>
          <p:cNvSpPr/>
          <p:nvPr/>
        </p:nvSpPr>
        <p:spPr>
          <a:xfrm>
            <a:off x="5334000" y="3286125"/>
            <a:ext cx="6253163" cy="9286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9107" name="TextBox 24">
            <a:extLst>
              <a:ext uri="{FF2B5EF4-FFF2-40B4-BE49-F238E27FC236}">
                <a16:creationId xmlns:a16="http://schemas.microsoft.com/office/drawing/2014/main" id="{BC58C6C0-FCD1-E2A6-0352-A176CEC1D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476625"/>
            <a:ext cx="6280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tx1"/>
                </a:solidFill>
              </a:rPr>
              <a:t>Продукты образовательной деятельности ученика, представленные в разных формах 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420E9D29-B800-9042-6082-69F7FF67A550}"/>
              </a:ext>
            </a:extLst>
          </p:cNvPr>
          <p:cNvSpPr/>
          <p:nvPr/>
        </p:nvSpPr>
        <p:spPr>
          <a:xfrm>
            <a:off x="5335588" y="4429125"/>
            <a:ext cx="6284912" cy="8572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9109" name="TextBox 26">
            <a:extLst>
              <a:ext uri="{FF2B5EF4-FFF2-40B4-BE49-F238E27FC236}">
                <a16:creationId xmlns:a16="http://schemas.microsoft.com/office/drawing/2014/main" id="{4E5F830C-04A7-3A02-2AD6-492CADFCD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5" y="4524375"/>
            <a:ext cx="6270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tx1"/>
                </a:solidFill>
              </a:rPr>
              <a:t>Рефлексия собственной образовательной деятельности, образовательных результатов и личностных достижений 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7E942ADE-B40F-7726-5874-7D001BCC3527}"/>
              </a:ext>
            </a:extLst>
          </p:cNvPr>
          <p:cNvSpPr/>
          <p:nvPr/>
        </p:nvSpPr>
        <p:spPr>
          <a:xfrm>
            <a:off x="5334000" y="5429250"/>
            <a:ext cx="6294438" cy="8572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9111" name="TextBox 28">
            <a:extLst>
              <a:ext uri="{FF2B5EF4-FFF2-40B4-BE49-F238E27FC236}">
                <a16:creationId xmlns:a16="http://schemas.microsoft.com/office/drawing/2014/main" id="{2974D8A7-49A5-6FE3-833E-173B056CB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3" y="5565775"/>
            <a:ext cx="6184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tx1"/>
                </a:solidFill>
              </a:rPr>
              <a:t>Компетентность в сфере саморегуляции, самоорганизации. Адекватная самооценка 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2" y="4873752"/>
            <a:ext cx="10013709" cy="103327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Рейтинговая система оценивания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191CC7-9CF2-71F0-1AD4-791EA9CBAD9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87021" y="51086"/>
            <a:ext cx="3407331" cy="4822666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spc="0" dirty="0">
                <a:latin typeface="Cambria" panose="02040503050406030204" pitchFamily="18" charset="0"/>
                <a:ea typeface="Cambria" panose="02040503050406030204" pitchFamily="18" charset="0"/>
              </a:rPr>
              <a:t>Рейтинг учащегося </a:t>
            </a:r>
            <a:r>
              <a:rPr lang="ru-RU" sz="1600" spc="0" dirty="0">
                <a:latin typeface="Cambria" panose="02040503050406030204" pitchFamily="18" charset="0"/>
                <a:ea typeface="Cambria" panose="02040503050406030204" pitchFamily="18" charset="0"/>
              </a:rPr>
              <a:t>(англ. </a:t>
            </a:r>
            <a:r>
              <a:rPr lang="ru-RU" sz="1600" spc="0" dirty="0" err="1">
                <a:latin typeface="Cambria" panose="02040503050406030204" pitchFamily="18" charset="0"/>
                <a:ea typeface="Cambria" panose="02040503050406030204" pitchFamily="18" charset="0"/>
              </a:rPr>
              <a:t>rating</a:t>
            </a:r>
            <a:r>
              <a:rPr lang="ru-RU" sz="1600" spc="0" dirty="0">
                <a:latin typeface="Cambria" panose="02040503050406030204" pitchFamily="18" charset="0"/>
                <a:ea typeface="Cambria" panose="02040503050406030204" pitchFamily="18" charset="0"/>
              </a:rPr>
              <a:t>, от </a:t>
            </a:r>
            <a:r>
              <a:rPr lang="ru-RU" sz="1600" spc="0" dirty="0" err="1">
                <a:latin typeface="Cambria" panose="02040503050406030204" pitchFamily="18" charset="0"/>
                <a:ea typeface="Cambria" panose="02040503050406030204" pitchFamily="18" charset="0"/>
              </a:rPr>
              <a:t>to</a:t>
            </a:r>
            <a:r>
              <a:rPr lang="ru-RU" sz="1600" spc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spc="0" dirty="0" err="1">
                <a:latin typeface="Cambria" panose="02040503050406030204" pitchFamily="18" charset="0"/>
                <a:ea typeface="Cambria" panose="02040503050406030204" pitchFamily="18" charset="0"/>
              </a:rPr>
              <a:t>rate</a:t>
            </a:r>
            <a:r>
              <a:rPr lang="ru-RU" sz="1600" spc="0" dirty="0">
                <a:latin typeface="Cambria" panose="02040503050406030204" pitchFamily="18" charset="0"/>
                <a:ea typeface="Cambria" panose="02040503050406030204" pitchFamily="18" charset="0"/>
              </a:rPr>
              <a:t> – оценивать, ранжировать) – это индивидуальный числовой показатель интегральной оценки образовательных достижений, образуемый путем сложения рейтинговых баллов, полученных в результате оценки качества участия в отдельных видах образовательной деятельности, по возможности с учетом коэффициента значимости («весового» коэффициента) той или иной деятельности в достижении образовательных целей.  </a:t>
            </a:r>
            <a:r>
              <a:rPr lang="ru-RU" sz="1600" b="1" spc="0" dirty="0">
                <a:latin typeface="Cambria" panose="02040503050406030204" pitchFamily="18" charset="0"/>
                <a:ea typeface="Cambria" panose="02040503050406030204" pitchFamily="18" charset="0"/>
              </a:rPr>
              <a:t>Основной принцип рейтинга – ранжирование</a:t>
            </a:r>
            <a:r>
              <a:rPr lang="ru-RU" sz="1600" spc="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546D2CF-826A-0437-AA90-D8183BB5953C}"/>
              </a:ext>
            </a:extLst>
          </p:cNvPr>
          <p:cNvSpPr txBox="1">
            <a:spLocks/>
          </p:cNvSpPr>
          <p:nvPr/>
        </p:nvSpPr>
        <p:spPr>
          <a:xfrm>
            <a:off x="4392334" y="51086"/>
            <a:ext cx="3407331" cy="4898474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25000"/>
              </a:lnSpc>
              <a:spcBef>
                <a:spcPts val="93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ru-RU"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81178" indent="0" algn="l" defTabSz="914400" rtl="0" eaLnBrk="1" latinLnBrk="0" hangingPunct="1">
              <a:lnSpc>
                <a:spcPct val="125000"/>
              </a:lnSpc>
              <a:spcBef>
                <a:spcPts val="93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ru-RU" sz="1800" i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66928" indent="0" algn="l" defTabSz="914400" rtl="0" eaLnBrk="1" latinLnBrk="0" hangingPunct="1">
              <a:lnSpc>
                <a:spcPct val="125000"/>
              </a:lnSpc>
              <a:spcBef>
                <a:spcPts val="93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ru-RU" sz="1800" i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50392" indent="0" algn="l" defTabSz="914400" rtl="0" eaLnBrk="1" latinLnBrk="0" hangingPunct="1">
              <a:lnSpc>
                <a:spcPct val="125000"/>
              </a:lnSpc>
              <a:spcBef>
                <a:spcPts val="93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ru-RU" sz="1800" i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33856" indent="0" algn="l" defTabSz="914400" rtl="0" eaLnBrk="1" latinLnBrk="0" hangingPunct="1">
              <a:lnSpc>
                <a:spcPct val="125000"/>
              </a:lnSpc>
              <a:spcBef>
                <a:spcPts val="93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ru-RU" sz="1800" i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lang="ru-RU"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lang="ru-RU"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lang="ru-RU"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lang="ru-RU"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spc="0" dirty="0">
                <a:latin typeface="Cambria" panose="02040503050406030204" pitchFamily="18" charset="0"/>
                <a:ea typeface="Cambria" panose="02040503050406030204" pitchFamily="18" charset="0"/>
              </a:rPr>
              <a:t>Принципы рейтинговой технологии: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spc="0" dirty="0"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ru-RU" sz="1600" b="1" spc="0" dirty="0">
                <a:latin typeface="Cambria" panose="02040503050406030204" pitchFamily="18" charset="0"/>
                <a:ea typeface="Cambria" panose="02040503050406030204" pitchFamily="18" charset="0"/>
              </a:rPr>
              <a:t>Ориентационный принцип </a:t>
            </a:r>
            <a:r>
              <a:rPr lang="ru-RU" sz="1600" spc="0" dirty="0">
                <a:latin typeface="Cambria" panose="02040503050406030204" pitchFamily="18" charset="0"/>
                <a:ea typeface="Cambria" panose="02040503050406030204" pitchFamily="18" charset="0"/>
              </a:rPr>
              <a:t>(чёткое определение для учащихся целей и задач работы, способов их достижения).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spc="0" dirty="0"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ru-RU" sz="1600" b="1" spc="0" dirty="0">
                <a:latin typeface="Cambria" panose="02040503050406030204" pitchFamily="18" charset="0"/>
                <a:ea typeface="Cambria" panose="02040503050406030204" pitchFamily="18" charset="0"/>
              </a:rPr>
              <a:t>Принцип комплексного подхода </a:t>
            </a:r>
            <a:r>
              <a:rPr lang="ru-RU" sz="1600" spc="0" dirty="0">
                <a:latin typeface="Cambria" panose="02040503050406030204" pitchFamily="18" charset="0"/>
                <a:ea typeface="Cambria" panose="02040503050406030204" pitchFamily="18" charset="0"/>
              </a:rPr>
              <a:t>(единство учебной, внеурочной и внешкольной работы).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spc="0" dirty="0"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ru-RU" sz="1600" b="1" spc="0" dirty="0">
                <a:latin typeface="Cambria" panose="02040503050406030204" pitchFamily="18" charset="0"/>
                <a:ea typeface="Cambria" panose="02040503050406030204" pitchFamily="18" charset="0"/>
              </a:rPr>
              <a:t>Принцип мотивации </a:t>
            </a:r>
            <a:r>
              <a:rPr lang="ru-RU" sz="1600" spc="0" dirty="0">
                <a:latin typeface="Cambria" panose="02040503050406030204" pitchFamily="18" charset="0"/>
                <a:ea typeface="Cambria" panose="02040503050406030204" pitchFamily="18" charset="0"/>
              </a:rPr>
              <a:t>(формирование у учащихся потребностей в познании, в достижении цели, учении, труде).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spc="0" dirty="0">
                <a:latin typeface="Cambria" panose="02040503050406030204" pitchFamily="18" charset="0"/>
                <a:ea typeface="Cambria" panose="02040503050406030204" pitchFamily="18" charset="0"/>
              </a:rPr>
              <a:t> 4. </a:t>
            </a:r>
            <a:r>
              <a:rPr lang="ru-RU" sz="1600" b="1" spc="0" dirty="0">
                <a:latin typeface="Cambria" panose="02040503050406030204" pitchFamily="18" charset="0"/>
                <a:ea typeface="Cambria" panose="02040503050406030204" pitchFamily="18" charset="0"/>
              </a:rPr>
              <a:t>Принцип объективности </a:t>
            </a:r>
            <a:r>
              <a:rPr lang="ru-RU" sz="1600" spc="0" dirty="0">
                <a:latin typeface="Cambria" panose="02040503050406030204" pitchFamily="18" charset="0"/>
                <a:ea typeface="Cambria" panose="02040503050406030204" pitchFamily="18" charset="0"/>
              </a:rPr>
              <a:t>рейтинговой технологии (независимость результатов от личностных особенностей). 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4CBADF7-FC10-6F23-4E52-31441746BBCC}"/>
              </a:ext>
            </a:extLst>
          </p:cNvPr>
          <p:cNvSpPr txBox="1">
            <a:spLocks/>
          </p:cNvSpPr>
          <p:nvPr/>
        </p:nvSpPr>
        <p:spPr>
          <a:xfrm>
            <a:off x="7799666" y="0"/>
            <a:ext cx="4317610" cy="4642792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25000"/>
              </a:lnSpc>
              <a:spcBef>
                <a:spcPts val="93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ru-RU"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81178" indent="0" algn="l" defTabSz="914400" rtl="0" eaLnBrk="1" latinLnBrk="0" hangingPunct="1">
              <a:lnSpc>
                <a:spcPct val="125000"/>
              </a:lnSpc>
              <a:spcBef>
                <a:spcPts val="93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ru-RU" sz="1800" i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66928" indent="0" algn="l" defTabSz="914400" rtl="0" eaLnBrk="1" latinLnBrk="0" hangingPunct="1">
              <a:lnSpc>
                <a:spcPct val="125000"/>
              </a:lnSpc>
              <a:spcBef>
                <a:spcPts val="93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ru-RU" sz="1800" i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50392" indent="0" algn="l" defTabSz="914400" rtl="0" eaLnBrk="1" latinLnBrk="0" hangingPunct="1">
              <a:lnSpc>
                <a:spcPct val="125000"/>
              </a:lnSpc>
              <a:spcBef>
                <a:spcPts val="93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ru-RU" sz="1800" i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33856" indent="0" algn="l" defTabSz="914400" rtl="0" eaLnBrk="1" latinLnBrk="0" hangingPunct="1">
              <a:lnSpc>
                <a:spcPct val="125000"/>
              </a:lnSpc>
              <a:spcBef>
                <a:spcPts val="93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ru-RU" sz="1800" i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lang="ru-RU"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lang="ru-RU"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lang="ru-RU"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lang="ru-RU"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spc="0" dirty="0">
                <a:latin typeface="Cambria" panose="02040503050406030204" pitchFamily="18" charset="0"/>
                <a:ea typeface="Cambria" panose="02040503050406030204" pitchFamily="18" charset="0"/>
              </a:rPr>
              <a:t>Рейтинговая система оценивания учебных достижений учащихся   основана на учете накапливаемых баллов за текущие результаты обучения. Каждый вид деятельности учащихся оценивается соответствующими баллами по разработанной рейтинговой шкале, т.е. вместе с привычной пятибалльной системой, работа ученика оценивается еще и по системе "рейтинг".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1" spc="0" dirty="0">
                <a:latin typeface="Cambria" panose="02040503050406030204" pitchFamily="18" charset="0"/>
                <a:ea typeface="Cambria" panose="02040503050406030204" pitchFamily="18" charset="0"/>
              </a:rPr>
              <a:t>Виды рейтинга: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u="sng" spc="0" dirty="0">
                <a:latin typeface="Cambria" panose="02040503050406030204" pitchFamily="18" charset="0"/>
                <a:ea typeface="Cambria" panose="02040503050406030204" pitchFamily="18" charset="0"/>
              </a:rPr>
              <a:t>стартовый рейтинг </a:t>
            </a:r>
            <a:r>
              <a:rPr lang="ru-RU" sz="1500" spc="0" dirty="0">
                <a:latin typeface="Cambria" panose="02040503050406030204" pitchFamily="18" charset="0"/>
                <a:ea typeface="Cambria" panose="02040503050406030204" pitchFamily="18" charset="0"/>
              </a:rPr>
              <a:t>- это определение начального уровня знаний;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u="sng" spc="0" dirty="0">
                <a:latin typeface="Cambria" panose="02040503050406030204" pitchFamily="18" charset="0"/>
                <a:ea typeface="Cambria" panose="02040503050406030204" pitchFamily="18" charset="0"/>
              </a:rPr>
              <a:t>текущий рейтинг </a:t>
            </a:r>
            <a:r>
              <a:rPr lang="ru-RU" sz="1500" spc="0" dirty="0">
                <a:latin typeface="Cambria" panose="02040503050406030204" pitchFamily="18" charset="0"/>
                <a:ea typeface="Cambria" panose="02040503050406030204" pitchFamily="18" charset="0"/>
              </a:rPr>
              <a:t>включает оценку работы ученика на уроках;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u="sng" spc="0" dirty="0">
                <a:latin typeface="Cambria" panose="02040503050406030204" pitchFamily="18" charset="0"/>
                <a:ea typeface="Cambria" panose="02040503050406030204" pitchFamily="18" charset="0"/>
              </a:rPr>
              <a:t>дисциплинарный рейтинг </a:t>
            </a:r>
            <a:r>
              <a:rPr lang="ru-RU" sz="1500" spc="0" dirty="0">
                <a:latin typeface="Cambria" panose="02040503050406030204" pitchFamily="18" charset="0"/>
                <a:ea typeface="Cambria" panose="02040503050406030204" pitchFamily="18" charset="0"/>
              </a:rPr>
              <a:t>включает текущий, промежуточный, итоговый контроль;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u="sng" spc="0" dirty="0">
                <a:latin typeface="Cambria" panose="02040503050406030204" pitchFamily="18" charset="0"/>
                <a:ea typeface="Cambria" panose="02040503050406030204" pitchFamily="18" charset="0"/>
              </a:rPr>
              <a:t>творческий рейтинг </a:t>
            </a:r>
            <a:r>
              <a:rPr lang="ru-RU" sz="1500" spc="0" dirty="0">
                <a:latin typeface="Cambria" panose="02040503050406030204" pitchFamily="18" charset="0"/>
                <a:ea typeface="Cambria" panose="02040503050406030204" pitchFamily="18" charset="0"/>
              </a:rPr>
              <a:t>- это самостоятельная работа ученика во внеурочное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239401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FE67981-079D-4463-B997-67E6CA03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962423"/>
            <a:ext cx="10013710" cy="121615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ВЫВОДЫ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48385-E36B-BE07-713C-5ECB4D40DDA4}"/>
              </a:ext>
            </a:extLst>
          </p:cNvPr>
          <p:cNvSpPr txBox="1"/>
          <p:nvPr/>
        </p:nvSpPr>
        <p:spPr>
          <a:xfrm>
            <a:off x="1050085" y="2271251"/>
            <a:ext cx="58403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Оценивание является постоянным процессом</a:t>
            </a:r>
          </a:p>
          <a:p>
            <a:pPr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Оценивание может быть только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критериальным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Основными критериями оценивания выступают планируемые результаты обучения. При этом критерии оценивания, алгоритм выставления отметки известны заранее педагогу и ученику.</a:t>
            </a:r>
          </a:p>
          <a:p>
            <a:pPr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Оцениваться с помощью отметки могут только результаты деятельности ученика, а не его личностные качества.</a:t>
            </a:r>
          </a:p>
          <a:p>
            <a:pPr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Оценивать только то, чему учат.</a:t>
            </a:r>
          </a:p>
          <a:p>
            <a:pPr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Система оценивания выстраивается таким образом, чтобы учащиеся включались в контрольно-оценочную деятельность, приобретая навыки  и привычку к самооценке и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взаимооценке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В зависимости от этапа обучения  используется диагностическое (стартовое и текущее) и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срезовое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  (тематическое, промежуточное, рубежное, итоговое) оценивание.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D5E59-0C8B-355D-1246-B2FEA70AEF6A}"/>
              </a:ext>
            </a:extLst>
          </p:cNvPr>
          <p:cNvSpPr txBox="1"/>
          <p:nvPr/>
        </p:nvSpPr>
        <p:spPr>
          <a:xfrm>
            <a:off x="7191313" y="2300747"/>
            <a:ext cx="49082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ЧТО ОЦЕНИВАТЬ? </a:t>
            </a:r>
          </a:p>
          <a:p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Оцениваем результаты, определенные во ФГОС -  предметные, метапредметные, а  личностные диагностируем, но не оцениваем</a:t>
            </a:r>
          </a:p>
          <a:p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КАК ОЦЕНИВАТЬ?</a:t>
            </a:r>
            <a:r>
              <a:rPr lang="ru-RU" altLang="ru-RU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  </a:t>
            </a:r>
          </a:p>
          <a:p>
            <a:r>
              <a:rPr lang="ru-RU" altLang="ru-RU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Стартовая диагностика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 </a:t>
            </a:r>
            <a:r>
              <a:rPr lang="ru-RU" altLang="ru-RU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текущее оценивание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тесно связанное с процессом обучения и </a:t>
            </a:r>
            <a:r>
              <a:rPr lang="ru-RU" altLang="ru-RU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итоговое оценивание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. Формирующее оценивание</a:t>
            </a:r>
          </a:p>
          <a:p>
            <a:r>
              <a:rPr lang="ru-RU" altLang="ru-RU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КТО ОЦЕНИВАЕТ? 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Учитель и ученик вместе определяют оценку и отметку,  для чего учитель использует разнообразные приемы включения детей в </a:t>
            </a:r>
            <a:r>
              <a:rPr lang="ru-RU" altLang="ru-RU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контрольно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– оценочную деятельность.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02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2" y="4873752"/>
            <a:ext cx="10013709" cy="103327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Терминология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056CF8-CB1D-CF93-434D-4FD711274B41}"/>
              </a:ext>
            </a:extLst>
          </p:cNvPr>
          <p:cNvSpPr txBox="1"/>
          <p:nvPr/>
        </p:nvSpPr>
        <p:spPr>
          <a:xfrm>
            <a:off x="1299210" y="212312"/>
            <a:ext cx="30556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Оценка - высказывание, устанавливающее  абсолютную или сравнительную ценность какого то объекта.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FEFCD3-C796-89F1-F07A-2BA1B5C2DF02}"/>
              </a:ext>
            </a:extLst>
          </p:cNvPr>
          <p:cNvSpPr txBox="1"/>
          <p:nvPr/>
        </p:nvSpPr>
        <p:spPr>
          <a:xfrm>
            <a:off x="7837172" y="251731"/>
            <a:ext cx="3404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Оценивание - это процесс суждения о ценности или измерения ценности объекта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6C981-C1D7-6281-8B79-1C3806708FDB}"/>
              </a:ext>
            </a:extLst>
          </p:cNvPr>
          <p:cNvSpPr txBox="1"/>
          <p:nvPr/>
        </p:nvSpPr>
        <p:spPr>
          <a:xfrm>
            <a:off x="4008120" y="1669744"/>
            <a:ext cx="4754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Оценивание образовательных результатов включает в себя сбор и оценку данных, получаемых в результате спланированной образовательной  деятельности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459E7-EF4B-A68B-DE06-5442B5BD3F35}"/>
              </a:ext>
            </a:extLst>
          </p:cNvPr>
          <p:cNvSpPr txBox="1"/>
          <p:nvPr/>
        </p:nvSpPr>
        <p:spPr>
          <a:xfrm>
            <a:off x="2333513" y="3338863"/>
            <a:ext cx="8593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Отметка - это результат процесса оценивания, условно-формальное (знаковое), количественное выражение оценки учебных достижений учащимся в цифрах, буквах или иным образом.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00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848455"/>
            <a:ext cx="5102365" cy="260191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СПАСИБО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755816F-F516-477A-8EF2-D8CA2026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762" y="3928342"/>
            <a:ext cx="4162319" cy="228500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 err="1"/>
              <a:t>Тулупова</a:t>
            </a:r>
            <a:r>
              <a:rPr lang="ru-RU" dirty="0"/>
              <a:t> Оксана Владимировна</a:t>
            </a:r>
          </a:p>
          <a:p>
            <a:pPr rtl="0"/>
            <a:r>
              <a:rPr lang="en-US" dirty="0"/>
              <a:t>Oksana-nnov@yandex.ru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5826B5-5AED-5DC7-A461-D73CC2F93EBE}"/>
              </a:ext>
            </a:extLst>
          </p:cNvPr>
          <p:cNvSpPr txBox="1"/>
          <p:nvPr/>
        </p:nvSpPr>
        <p:spPr>
          <a:xfrm>
            <a:off x="1356852" y="3881775"/>
            <a:ext cx="4849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https://forms.yandex.ru/u/66c6de19e010db1d14eaf03c/</a:t>
            </a:r>
            <a:endParaRPr lang="ru-RU" dirty="0"/>
          </a:p>
          <a:p>
            <a:r>
              <a:rPr lang="ru-RU" b="1" dirty="0"/>
              <a:t>Исследование качества и условий дополнительного профессионального образования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962423"/>
            <a:ext cx="10013710" cy="121615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Недостатки существующей системы оценивания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191CC7-9CF2-71F0-1AD4-791EA9CBAD9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5459" y="2291123"/>
            <a:ext cx="7845398" cy="4455459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457200" indent="-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spc="0" dirty="0">
                <a:latin typeface="Cambria" panose="02040503050406030204" pitchFamily="18" charset="0"/>
                <a:ea typeface="Cambria" panose="02040503050406030204" pitchFamily="18" charset="0"/>
              </a:rPr>
              <a:t>Отсутствуют четкие критерии оценки достижения планируемых результатов обучения, понятные учащимся, родителям и педагогам </a:t>
            </a:r>
          </a:p>
          <a:p>
            <a:pPr marL="457200" indent="-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spc="0" dirty="0">
                <a:latin typeface="Cambria" panose="02040503050406030204" pitchFamily="18" charset="0"/>
                <a:ea typeface="Cambria" panose="02040503050406030204" pitchFamily="18" charset="0"/>
              </a:rPr>
              <a:t>Педагог выставляет отметку, ориентируясь на средний уровень знаний класса в целом, а не на достижение каждым учеником единых критериев</a:t>
            </a:r>
          </a:p>
          <a:p>
            <a:pPr marL="457200" indent="-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spc="0" dirty="0">
                <a:latin typeface="Cambria" panose="02040503050406030204" pitchFamily="18" charset="0"/>
                <a:ea typeface="Cambria" panose="02040503050406030204" pitchFamily="18" charset="0"/>
              </a:rPr>
              <a:t>Существующая система оценивания отражает результат усвоения знаний, а не процесс их усвоения</a:t>
            </a:r>
          </a:p>
          <a:p>
            <a:pPr marL="457200" indent="-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spc="0" dirty="0">
                <a:latin typeface="Cambria" panose="02040503050406030204" pitchFamily="18" charset="0"/>
                <a:ea typeface="Cambria" panose="02040503050406030204" pitchFamily="18" charset="0"/>
              </a:rPr>
              <a:t>Отметки, выставляемые учащимся, не дают представления об усвоении конкретных элементов знаний, умений, навыков по отдельным разделам учебной программы, что не позволяет определить индивидуальную траекторию обучения каждого ученика</a:t>
            </a:r>
          </a:p>
          <a:p>
            <a:pPr marL="457200" indent="-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spc="0" dirty="0">
                <a:latin typeface="Cambria" panose="02040503050406030204" pitchFamily="18" charset="0"/>
                <a:ea typeface="Cambria" panose="02040503050406030204" pitchFamily="18" charset="0"/>
              </a:rPr>
              <a:t>Отсутствует оперативная связь между учеником и учителем в процессе обучения, что не способствует высокой мотивации учащихся к обучению</a:t>
            </a:r>
          </a:p>
          <a:p>
            <a:pPr marL="457200" indent="-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spc="0" dirty="0">
                <a:latin typeface="Cambria" panose="02040503050406030204" pitchFamily="18" charset="0"/>
                <a:ea typeface="Cambria" panose="02040503050406030204" pitchFamily="18" charset="0"/>
              </a:rPr>
              <a:t>Трудность ранжирования результатов средствами пятибалльной оценки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69B278-6F4D-0822-A307-DBE47431C15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423262" y="2820147"/>
            <a:ext cx="3522849" cy="37185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spc="0" dirty="0">
                <a:latin typeface="Cambria" panose="02040503050406030204" pitchFamily="18" charset="0"/>
                <a:ea typeface="Cambria" panose="02040503050406030204" pitchFamily="18" charset="0"/>
              </a:rPr>
              <a:t>Оценивание должно способствовать развитию ребенка, но реально проводится оно с целью констатации факта его обученности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6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C658EFF-025D-2CAA-2EB4-1E353CE98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91595"/>
              </p:ext>
            </p:extLst>
          </p:nvPr>
        </p:nvGraphicFramePr>
        <p:xfrm>
          <a:off x="0" y="1304205"/>
          <a:ext cx="3876663" cy="4612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6663">
                  <a:extLst>
                    <a:ext uri="{9D8B030D-6E8A-4147-A177-3AD203B41FA5}">
                      <a16:colId xmlns:a16="http://schemas.microsoft.com/office/drawing/2014/main" val="1843825999"/>
                    </a:ext>
                  </a:extLst>
                </a:gridCol>
              </a:tblGrid>
              <a:tr h="115248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Определять</a:t>
                      </a:r>
                      <a:r>
                        <a:rPr sz="1800" b="1" spc="-5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уровень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  <a:p>
                      <a:pPr marL="90805" marR="552450">
                        <a:lnSpc>
                          <a:spcPct val="100000"/>
                        </a:lnSpc>
                      </a:pPr>
                      <a:r>
                        <a:rPr sz="1800" b="1" spc="-1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подготовки</a:t>
                      </a:r>
                      <a:r>
                        <a:rPr sz="1800" b="1" spc="-2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учащегося</a:t>
                      </a: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на </a:t>
                      </a:r>
                      <a:r>
                        <a:rPr sz="1800" b="1" spc="-39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определенном</a:t>
                      </a:r>
                      <a:r>
                        <a:rPr sz="1800" b="1" spc="-3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этапе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428334"/>
                  </a:ext>
                </a:extLst>
              </a:tr>
              <a:tr h="1152485">
                <a:tc>
                  <a:txBody>
                    <a:bodyPr/>
                    <a:lstStyle/>
                    <a:p>
                      <a:pPr marL="90805" marR="2806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Отслеживать</a:t>
                      </a:r>
                      <a:r>
                        <a:rPr sz="1800" b="1" spc="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прогресс</a:t>
                      </a:r>
                      <a:r>
                        <a:rPr sz="1800" b="1" spc="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b="1" spc="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обучении</a:t>
                      </a:r>
                      <a:r>
                        <a:rPr sz="1800" b="1" spc="-3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2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корректировать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  <a:p>
                      <a:pPr marL="90805" marR="10985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индивидуальную</a:t>
                      </a:r>
                      <a:r>
                        <a:rPr sz="1800" b="1" spc="-6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траекторию </a:t>
                      </a:r>
                      <a:r>
                        <a:rPr sz="1800" b="1" spc="-39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учащегося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83079"/>
                  </a:ext>
                </a:extLst>
              </a:tr>
              <a:tr h="886527">
                <a:tc>
                  <a:txBody>
                    <a:bodyPr/>
                    <a:lstStyle/>
                    <a:p>
                      <a:pPr marL="90805" marR="3302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Мотивировать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учащихся </a:t>
                      </a: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1800" b="1" spc="-39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устранение</a:t>
                      </a:r>
                      <a:r>
                        <a:rPr sz="1800" b="1" spc="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пробелов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247142"/>
                  </a:ext>
                </a:extLst>
              </a:tr>
              <a:tr h="1421429">
                <a:tc>
                  <a:txBody>
                    <a:bodyPr/>
                    <a:lstStyle/>
                    <a:p>
                      <a:pPr marL="90805" marR="1098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Осуществлять 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мониторинг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эффективности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программы;</a:t>
                      </a:r>
                      <a:r>
                        <a:rPr sz="1800" b="1" spc="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а </a:t>
                      </a:r>
                      <a:r>
                        <a:rPr sz="1800" b="1" spc="-39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также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обеспечивать</a:t>
                      </a:r>
                      <a:r>
                        <a:rPr sz="1800" b="1" spc="2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связь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между учителем,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учеником </a:t>
                      </a: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spc="-39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родителями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129768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80EF67F4-837E-008B-B9AB-2886B21FF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207812"/>
              </p:ext>
            </p:extLst>
          </p:nvPr>
        </p:nvGraphicFramePr>
        <p:xfrm>
          <a:off x="4247528" y="1404097"/>
          <a:ext cx="3696944" cy="4612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6944">
                  <a:extLst>
                    <a:ext uri="{9D8B030D-6E8A-4147-A177-3AD203B41FA5}">
                      <a16:colId xmlns:a16="http://schemas.microsoft.com/office/drawing/2014/main" val="2244028084"/>
                    </a:ext>
                  </a:extLst>
                </a:gridCol>
              </a:tblGrid>
              <a:tr h="1152484">
                <a:tc>
                  <a:txBody>
                    <a:bodyPr/>
                    <a:lstStyle/>
                    <a:p>
                      <a:pPr marL="92075" marR="1720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Знать</a:t>
                      </a:r>
                      <a:r>
                        <a:rPr sz="1800" b="1" spc="-2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понимать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критерии </a:t>
                      </a:r>
                      <a:r>
                        <a:rPr sz="1800" b="1" spc="-39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оценивания </a:t>
                      </a: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планирования</a:t>
                      </a:r>
                      <a:r>
                        <a:rPr sz="1800" b="1" spc="-5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своей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800" b="1" spc="-2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002606"/>
                  </a:ext>
                </a:extLst>
              </a:tr>
              <a:tr h="1152485">
                <a:tc>
                  <a:txBody>
                    <a:bodyPr/>
                    <a:lstStyle/>
                    <a:p>
                      <a:pPr marL="92075" marR="7042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Корректировать </a:t>
                      </a: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собственную </a:t>
                      </a: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учебную </a:t>
                      </a:r>
                      <a:r>
                        <a:rPr sz="1800" b="1" spc="-39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деятельность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826054"/>
                  </a:ext>
                </a:extLst>
              </a:tr>
              <a:tr h="88652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Учиться</a:t>
                      </a:r>
                      <a:r>
                        <a:rPr sz="1800" b="1" spc="-2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восполнять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  <a:p>
                      <a:pPr marL="92075" marR="60515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пробелы,</a:t>
                      </a:r>
                      <a:r>
                        <a:rPr sz="1800" b="1" spc="-6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работать</a:t>
                      </a:r>
                      <a:r>
                        <a:rPr sz="1800" b="1" spc="-2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над </a:t>
                      </a:r>
                      <a:r>
                        <a:rPr sz="1800" b="1" spc="-39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ошибками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901639"/>
                  </a:ext>
                </a:extLst>
              </a:tr>
              <a:tr h="1421429">
                <a:tc>
                  <a:txBody>
                    <a:bodyPr/>
                    <a:lstStyle/>
                    <a:p>
                      <a:pPr marL="92075" marR="2914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Развивать 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умения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самооценки,</a:t>
                      </a:r>
                      <a:r>
                        <a:rPr sz="1800" b="1" spc="-6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 err="1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взаимооцен</a:t>
                      </a:r>
                      <a:r>
                        <a:rPr sz="1800" b="1" spc="-39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ки,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рефлексии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569857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53D48BA7-E4F4-4088-0508-EF7CDADA4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921081"/>
              </p:ext>
            </p:extLst>
          </p:nvPr>
        </p:nvGraphicFramePr>
        <p:xfrm>
          <a:off x="8315337" y="1404096"/>
          <a:ext cx="3652412" cy="4612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2412">
                  <a:extLst>
                    <a:ext uri="{9D8B030D-6E8A-4147-A177-3AD203B41FA5}">
                      <a16:colId xmlns:a16="http://schemas.microsoft.com/office/drawing/2014/main" val="1874410284"/>
                    </a:ext>
                  </a:extLst>
                </a:gridCol>
              </a:tblGrid>
              <a:tr h="1152484">
                <a:tc>
                  <a:txBody>
                    <a:bodyPr/>
                    <a:lstStyle/>
                    <a:p>
                      <a:pPr marL="92075" marR="580390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Получать</a:t>
                      </a:r>
                      <a:r>
                        <a:rPr sz="1800" b="1" spc="-9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объективные </a:t>
                      </a:r>
                      <a:r>
                        <a:rPr sz="1800" b="1" spc="-39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доказательства </a:t>
                      </a:r>
                      <a:r>
                        <a:rPr lang="ru-RU"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образовательного продвижения</a:t>
                      </a: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ребенка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81311"/>
                  </a:ext>
                </a:extLst>
              </a:tr>
              <a:tr h="1152485">
                <a:tc>
                  <a:txBody>
                    <a:bodyPr/>
                    <a:lstStyle/>
                    <a:p>
                      <a:pPr marL="92075" marR="4273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Отслеживать</a:t>
                      </a:r>
                      <a:r>
                        <a:rPr sz="1800" b="1" spc="38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прогресс</a:t>
                      </a:r>
                      <a:r>
                        <a:rPr sz="1800" b="1" spc="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b="1" spc="-39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обучении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ребенка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503010"/>
                  </a:ext>
                </a:extLst>
              </a:tr>
              <a:tr h="886527">
                <a:tc>
                  <a:txBody>
                    <a:bodyPr/>
                    <a:lstStyle/>
                    <a:p>
                      <a:pPr marL="92075" marR="598170" algn="just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Обеспечивать ребенку </a:t>
                      </a:r>
                      <a:r>
                        <a:rPr sz="1800" b="1" spc="-39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поддержку </a:t>
                      </a: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процессе </a:t>
                      </a:r>
                      <a:r>
                        <a:rPr sz="1800" b="1" spc="-39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обучения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271252"/>
                  </a:ext>
                </a:extLst>
              </a:tr>
              <a:tr h="1421429">
                <a:tc>
                  <a:txBody>
                    <a:bodyPr/>
                    <a:lstStyle/>
                    <a:p>
                      <a:pPr marL="92075" marR="4184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Устанавливать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обратную </a:t>
                      </a:r>
                      <a:r>
                        <a:rPr sz="1800" b="1" spc="-39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связь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учителями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spc="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администрацией</a:t>
                      </a:r>
                      <a:r>
                        <a:rPr sz="1800" b="1" spc="-3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515151"/>
                          </a:solidFill>
                          <a:latin typeface="Calibri"/>
                          <a:cs typeface="Calibri"/>
                        </a:rPr>
                        <a:t>школы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8469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F0F5615-A00A-5F73-1398-CDBCF9193E04}"/>
              </a:ext>
            </a:extLst>
          </p:cNvPr>
          <p:cNvSpPr txBox="1"/>
          <p:nvPr/>
        </p:nvSpPr>
        <p:spPr>
          <a:xfrm>
            <a:off x="192101" y="130629"/>
            <a:ext cx="343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УЧИТЕЛЯМ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55E397-7116-ACCE-B95B-3C79B2BC00A0}"/>
              </a:ext>
            </a:extLst>
          </p:cNvPr>
          <p:cNvSpPr txBox="1"/>
          <p:nvPr/>
        </p:nvSpPr>
        <p:spPr>
          <a:xfrm>
            <a:off x="4155781" y="315295"/>
            <a:ext cx="343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УЧАЩИМСЯ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1B4F78-2776-54B1-7724-EB32A230AB64}"/>
              </a:ext>
            </a:extLst>
          </p:cNvPr>
          <p:cNvSpPr txBox="1"/>
          <p:nvPr/>
        </p:nvSpPr>
        <p:spPr>
          <a:xfrm>
            <a:off x="8315337" y="346779"/>
            <a:ext cx="343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РОДИТЕЛЯМ</a:t>
            </a:r>
          </a:p>
        </p:txBody>
      </p:sp>
    </p:spTree>
    <p:extLst>
      <p:ext uri="{BB962C8B-B14F-4D97-AF65-F5344CB8AC3E}">
        <p14:creationId xmlns:p14="http://schemas.microsoft.com/office/powerpoint/2010/main" val="406505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1717B6-07E3-3251-4D84-A2A1AA4FA7F0}"/>
              </a:ext>
            </a:extLst>
          </p:cNvPr>
          <p:cNvSpPr txBox="1"/>
          <p:nvPr/>
        </p:nvSpPr>
        <p:spPr>
          <a:xfrm>
            <a:off x="8146473" y="0"/>
            <a:ext cx="4045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</a:rPr>
              <a:t>Письмо </a:t>
            </a:r>
            <a:r>
              <a:rPr lang="ru-RU" sz="1200" b="1" dirty="0" err="1">
                <a:solidFill>
                  <a:schemeClr val="bg1"/>
                </a:solidFill>
              </a:rPr>
              <a:t>Минпросвещения</a:t>
            </a:r>
            <a:r>
              <a:rPr lang="ru-RU" sz="1200" b="1" dirty="0">
                <a:solidFill>
                  <a:schemeClr val="bg1"/>
                </a:solidFill>
              </a:rPr>
              <a:t> России от 13.01.2023 № 03-49 "О направлении методических рекомендаций по системе оценки достижения обучающимися планируемых результатов освоения программ общего образования"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3BE88-275B-7EBE-16D6-3BB607285967}"/>
              </a:ext>
            </a:extLst>
          </p:cNvPr>
          <p:cNvSpPr txBox="1"/>
          <p:nvPr/>
        </p:nvSpPr>
        <p:spPr>
          <a:xfrm>
            <a:off x="326570" y="147446"/>
            <a:ext cx="762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ОБЩИЕ ПОЛОЖЕНИЯ СИСТЕМЫ ОЦЕНИВАНИЯ </a:t>
            </a:r>
          </a:p>
          <a:p>
            <a:pPr algn="ctr"/>
            <a:r>
              <a:rPr lang="ru-RU" b="1" dirty="0"/>
              <a:t>ПО ФГОС ОБЩЕГО ОБРАЗОВАНИЯ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094D8A3F-CC18-D27F-82EA-E8A1CE3BBC59}"/>
              </a:ext>
            </a:extLst>
          </p:cNvPr>
          <p:cNvSpPr txBox="1">
            <a:spLocks/>
          </p:cNvSpPr>
          <p:nvPr/>
        </p:nvSpPr>
        <p:spPr>
          <a:xfrm>
            <a:off x="8354661" y="1156090"/>
            <a:ext cx="3629149" cy="1833563"/>
          </a:xfrm>
          <a:prstGeom prst="rect">
            <a:avLst/>
          </a:prstGeom>
        </p:spPr>
        <p:txBody>
          <a:bodyPr/>
          <a:lstStyle>
            <a:lvl1pPr marL="283464" indent="-28575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Wingdings" panose="05000000000000000000" pitchFamily="2" charset="2"/>
              <a:buChar char="§"/>
              <a:defRPr lang="ru-RU"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66928" indent="-28575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Wingdings" panose="05000000000000000000" pitchFamily="2" charset="2"/>
              <a:buChar char="§"/>
              <a:defRPr lang="ru-RU" sz="1600" i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0392" indent="-283464" algn="l" defTabSz="914400" rtl="0" eaLnBrk="1" latinLnBrk="0" hangingPunct="1">
              <a:lnSpc>
                <a:spcPct val="100000"/>
              </a:lnSpc>
              <a:spcBef>
                <a:spcPts val="930"/>
              </a:spcBef>
              <a:buFont typeface="Wingdings" panose="05000000000000000000" pitchFamily="2" charset="2"/>
              <a:buChar char="§"/>
              <a:defRPr lang="ru-RU" sz="1400" i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33856" indent="-283464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Wingdings" panose="05000000000000000000" pitchFamily="2" charset="2"/>
              <a:buChar char="§"/>
              <a:defRPr lang="ru-RU" sz="1400" i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17320" indent="-283464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Wingdings" panose="05000000000000000000" pitchFamily="2" charset="2"/>
              <a:buChar char="§"/>
              <a:defRPr lang="ru-RU" sz="1400" i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lang="ru-RU"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lang="ru-RU"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lang="ru-RU"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lang="ru-RU"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Clr>
                <a:srgbClr val="595959"/>
              </a:buClr>
              <a:buFontTx/>
              <a:buChar char="●"/>
            </a:pPr>
            <a:r>
              <a:rPr lang="ru-RU" altLang="ru-RU" spc="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Система оценки достижения планируемых результатов является частью системы оценки и управления качеством образования в образовательной организации (ФЗ «Об образовании в РФ» статья 2, п. 29)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Clr>
                <a:srgbClr val="595959"/>
              </a:buClr>
              <a:buFontTx/>
              <a:buChar char="●"/>
            </a:pPr>
            <a:r>
              <a:rPr lang="ru-RU" altLang="ru-RU" spc="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Основным объектом системы оценки, ее содержательной и </a:t>
            </a:r>
            <a:r>
              <a:rPr lang="ru-RU" altLang="ru-RU" spc="0" dirty="0" err="1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критериальной</a:t>
            </a:r>
            <a:r>
              <a:rPr lang="ru-RU" altLang="ru-RU" spc="0" dirty="0">
                <a:solidFill>
                  <a:srgbClr val="59595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базой выступают требования ФГОС, которые конкретизируются в планируемых результатах освоения обучающимися основной образовательной программы.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Tx/>
              <a:buChar char="●"/>
            </a:pPr>
            <a:endParaRPr lang="ru-RU" altLang="ru-RU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3F7788-F9C5-88A6-68C2-ED673E2956D0}"/>
              </a:ext>
            </a:extLst>
          </p:cNvPr>
          <p:cNvSpPr txBox="1"/>
          <p:nvPr/>
        </p:nvSpPr>
        <p:spPr>
          <a:xfrm>
            <a:off x="273131" y="1299161"/>
            <a:ext cx="4532811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/>
              <a:t>Внутренняя оценка</a:t>
            </a:r>
            <a:r>
              <a:rPr lang="ru-RU" sz="1600" b="1" i="1" dirty="0"/>
              <a:t> </a:t>
            </a:r>
            <a:r>
              <a:rPr lang="ru-RU" sz="1600" b="1" dirty="0"/>
              <a:t>включает: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ru-RU" sz="1600" b="1" dirty="0"/>
              <a:t>стартовую диагностику,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ru-RU" sz="1600" b="1" dirty="0"/>
              <a:t>текущую и тематическую оценку,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ru-RU" sz="1600" b="1" dirty="0"/>
              <a:t>портфолио,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ru-RU" sz="1600" b="1" dirty="0"/>
              <a:t>внутришкольный мониторинг образовательных достижений,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ru-RU" sz="1600" b="1" dirty="0"/>
              <a:t>промежуточную и итоговую аттестацию обучающихся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C26AFC-CBCB-2A54-53A4-4200C941728C}"/>
              </a:ext>
            </a:extLst>
          </p:cNvPr>
          <p:cNvSpPr txBox="1"/>
          <p:nvPr/>
        </p:nvSpPr>
        <p:spPr>
          <a:xfrm>
            <a:off x="3115688" y="3949931"/>
            <a:ext cx="4725985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b="1" dirty="0"/>
              <a:t>Внешние процедуры: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ru-RU" sz="1600" b="1" dirty="0"/>
              <a:t>государственная итоговая аттестация,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ru-RU" sz="1600" b="1" dirty="0"/>
              <a:t>независимая оценка качества образования,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ru-RU" sz="1600" b="1" dirty="0"/>
              <a:t>мониторинговые исследования муниципального, регионального и федерального уровней.</a:t>
            </a:r>
          </a:p>
        </p:txBody>
      </p:sp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16" y="1316736"/>
            <a:ext cx="5120640" cy="339242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Преодоление робости</a:t>
            </a:r>
          </a:p>
        </p:txBody>
      </p:sp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9828" y="4816366"/>
            <a:ext cx="4260679" cy="106892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Стратегии укрепления уверенности в себе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32A195E-4AF8-0758-8B9C-74933ABEC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896634"/>
              </p:ext>
            </p:extLst>
          </p:nvPr>
        </p:nvGraphicFramePr>
        <p:xfrm>
          <a:off x="1" y="1068779"/>
          <a:ext cx="12192000" cy="5044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979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809896"/>
          <a:ext cx="12192000" cy="5342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721531"/>
            <a:ext cx="6061167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индивидуальная форма усвоения знаний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8914" y="5708469"/>
            <a:ext cx="6183086" cy="4439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учебное сотрудничество в достижении целей обучения</a:t>
            </a:r>
          </a:p>
          <a:p>
            <a:pPr algn="ctr"/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9406" y="5277394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отношении формы  усвоения знаний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24404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Оцениванию подлежат планируемые результаты обучения описанные в содержательно-деятельностной форме, то есть характеризующие виды деятельности ученика по отношению к содержанию учебного курса</a:t>
            </a:r>
          </a:p>
        </p:txBody>
      </p:sp>
      <p:sp>
        <p:nvSpPr>
          <p:cNvPr id="12" name="TextBox 11"/>
          <p:cNvSpPr txBox="1"/>
          <p:nvPr/>
        </p:nvSpPr>
        <p:spPr>
          <a:xfrm flipV="1">
            <a:off x="622852" y="369332"/>
            <a:ext cx="11569148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5287" y="115649"/>
            <a:ext cx="11448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3333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Деятельностный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подход обусловливает изменение общей парадигмы образования, которая находит отражение в переходах: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5674659" y="1411941"/>
            <a:ext cx="820271" cy="2689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5719483" y="2909047"/>
            <a:ext cx="820271" cy="2689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5571565" y="4320988"/>
            <a:ext cx="820271" cy="2689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5602942" y="5764305"/>
            <a:ext cx="820271" cy="2689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7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B65A9-1ACB-EE49-7672-A927F8F3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023" y="167463"/>
            <a:ext cx="6408058" cy="158089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Функции оценки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BAABBD-8A7F-A90C-3E5F-9B47E6255A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40405" y="1959427"/>
            <a:ext cx="6408665" cy="416165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• </a:t>
            </a:r>
            <a:r>
              <a:rPr lang="ru-RU" b="1" spc="0" dirty="0">
                <a:latin typeface="Cambria" panose="02040503050406030204" pitchFamily="18" charset="0"/>
                <a:ea typeface="Cambria" panose="02040503050406030204" pitchFamily="18" charset="0"/>
              </a:rPr>
              <a:t>мотивационная</a:t>
            </a:r>
            <a:r>
              <a:rPr lang="ru-RU" spc="0" dirty="0">
                <a:latin typeface="Cambria" panose="02040503050406030204" pitchFamily="18" charset="0"/>
                <a:ea typeface="Cambria" panose="02040503050406030204" pitchFamily="18" charset="0"/>
              </a:rPr>
              <a:t> - поощряет образовательную деятельность ученика и стимулирует ее продолжение;</a:t>
            </a:r>
          </a:p>
          <a:p>
            <a:pPr rtl="0"/>
            <a:r>
              <a:rPr lang="ru-RU" spc="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ru-RU" b="1" spc="0" dirty="0">
                <a:latin typeface="Cambria" panose="02040503050406030204" pitchFamily="18" charset="0"/>
                <a:ea typeface="Cambria" panose="02040503050406030204" pitchFamily="18" charset="0"/>
              </a:rPr>
              <a:t>диагностическая</a:t>
            </a:r>
            <a:r>
              <a:rPr lang="ru-RU" spc="0" dirty="0">
                <a:latin typeface="Cambria" panose="02040503050406030204" pitchFamily="18" charset="0"/>
                <a:ea typeface="Cambria" panose="02040503050406030204" pitchFamily="18" charset="0"/>
              </a:rPr>
              <a:t> — указывает на причины тех или иных образовательных результатов ученика;</a:t>
            </a:r>
          </a:p>
          <a:p>
            <a:pPr rtl="0"/>
            <a:r>
              <a:rPr lang="ru-RU" spc="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ru-RU" b="1" spc="0" dirty="0">
                <a:latin typeface="Cambria" panose="02040503050406030204" pitchFamily="18" charset="0"/>
                <a:ea typeface="Cambria" panose="02040503050406030204" pitchFamily="18" charset="0"/>
              </a:rPr>
              <a:t>воспитательная</a:t>
            </a:r>
            <a:r>
              <a:rPr lang="ru-RU" spc="0" dirty="0">
                <a:latin typeface="Cambria" panose="02040503050406030204" pitchFamily="18" charset="0"/>
                <a:ea typeface="Cambria" panose="02040503050406030204" pitchFamily="18" charset="0"/>
              </a:rPr>
              <a:t> — формирует самосознание и адекватную самооценку учебной деятельности школьника;</a:t>
            </a:r>
          </a:p>
          <a:p>
            <a:pPr rtl="0"/>
            <a:r>
              <a:rPr lang="ru-RU" spc="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ru-RU" b="1" spc="0" dirty="0">
                <a:latin typeface="Cambria" panose="02040503050406030204" pitchFamily="18" charset="0"/>
                <a:ea typeface="Cambria" panose="02040503050406030204" pitchFamily="18" charset="0"/>
              </a:rPr>
              <a:t>информационная</a:t>
            </a:r>
            <a:r>
              <a:rPr lang="ru-RU" spc="0" dirty="0">
                <a:latin typeface="Cambria" panose="02040503050406030204" pitchFamily="18" charset="0"/>
                <a:ea typeface="Cambria" panose="02040503050406030204" pitchFamily="18" charset="0"/>
              </a:rPr>
              <a:t> — свидетельствует о степени успешности ученика в достижении образовательных стандартов, овладении знаниями, умениями и способами деятельности, развитии способностей, личностных образовательных приращениях.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5DF5A94-3E0C-F6C8-B9D4-C2D7A094452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rcRect l="12356" t="26157" r="23032" b="18820"/>
          <a:stretch/>
        </p:blipFill>
        <p:spPr>
          <a:xfrm>
            <a:off x="100941" y="1175657"/>
            <a:ext cx="4417620" cy="3699163"/>
          </a:xfrm>
        </p:spPr>
      </p:pic>
    </p:spTree>
    <p:extLst>
      <p:ext uri="{BB962C8B-B14F-4D97-AF65-F5344CB8AC3E}">
        <p14:creationId xmlns:p14="http://schemas.microsoft.com/office/powerpoint/2010/main" val="117010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728EE-92D1-7A2E-9196-47D7929A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262741C-18E7-1507-6910-E37329F7824B}"/>
              </a:ext>
            </a:extLst>
          </p:cNvPr>
          <p:cNvSpPr txBox="1"/>
          <p:nvPr/>
        </p:nvSpPr>
        <p:spPr>
          <a:xfrm>
            <a:off x="4279668" y="368389"/>
            <a:ext cx="773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ЛИЧНОСТНЫЕ РЕЗУЛЬТАТЫ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86288-5086-B57C-B116-4725F5666933}"/>
              </a:ext>
            </a:extLst>
          </p:cNvPr>
          <p:cNvSpPr txBox="1"/>
          <p:nvPr/>
        </p:nvSpPr>
        <p:spPr>
          <a:xfrm>
            <a:off x="112089" y="1539731"/>
            <a:ext cx="38640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Предмет оценки: мотивация, внутренняя позиция школьника, основы гражданской идентичности, самооценка, знание моральных норм и суждений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Оценка должна проводиться в форме, не представляющей угрозы личности, психологической безопасности обучающегося и может использоваться исключительно в целях личностного развития обучающихся.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C0D14-D62F-70AB-99A1-A74E4767EE28}"/>
              </a:ext>
            </a:extLst>
          </p:cNvPr>
          <p:cNvSpPr txBox="1"/>
          <p:nvPr/>
        </p:nvSpPr>
        <p:spPr>
          <a:xfrm>
            <a:off x="4096788" y="1050085"/>
            <a:ext cx="77727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Внешняя оценка: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внешние неперсонифицированные мониторинговые процедуры, цель которых – оценка не ученика, а эффективности воспитательной деятельности ОУ. </a:t>
            </a:r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Внутренняя оценка: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педагогическое наблюдение, беседы, анкетирование, опросы: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1) соблюдение норм и правил поведения, принятых в образовательном учреждении;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2) участие в общественной жизни образовательного учреждения и ближайшего социального окружения, общественно полезной деятельности;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3) прилежание и ответственность за результаты обучения;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4) готовность и способность делать осознанный выбор своей образовательной траектории, в том числе выбор направления профильного образования, проектирование индивидуального учебного плана на уровне среднего общего образования;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5) ценностно-смысловые установки обучающихся, формируемые средствами различных предметов в рамках системы общего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182415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Calibri"/>
      </a:majorFont>
      <a:minorFont>
        <a:latin typeface="Meiryo"/>
        <a:ea typeface=""/>
        <a:cs typeface="Calibri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000440_Win32_SL_V16" id="{CF0BD908-D97F-4F3D-93F8-5C13D62FEC7B}" vid="{3157B129-F0C3-4A9B-9964-A8F791E45FA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FF477C-132F-44F8-8C56-EBFF95FAF9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F36CB81-A037-44A8-88EB-C0C0F17FD4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AA24C-4CA6-40FF-8947-DA1F6F47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TM56000440_Win32_SL_V17</Template>
  <TotalTime>299</TotalTime>
  <Words>2181</Words>
  <Application>Microsoft Office PowerPoint</Application>
  <PresentationFormat>Широкоэкранный</PresentationFormat>
  <Paragraphs>195</Paragraphs>
  <Slides>20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Corbel</vt:lpstr>
      <vt:lpstr>Times New Roman</vt:lpstr>
      <vt:lpstr>Verdana</vt:lpstr>
      <vt:lpstr>Wingdings</vt:lpstr>
      <vt:lpstr>Пользовательская</vt:lpstr>
      <vt:lpstr>Современные подходы к оцениванию</vt:lpstr>
      <vt:lpstr>Терминология</vt:lpstr>
      <vt:lpstr>Недостатки существующей системы оценивания </vt:lpstr>
      <vt:lpstr>Презентация PowerPoint</vt:lpstr>
      <vt:lpstr>Презентация PowerPoint</vt:lpstr>
      <vt:lpstr>Преодоление робости</vt:lpstr>
      <vt:lpstr>Презентация PowerPoint</vt:lpstr>
      <vt:lpstr>Функции оценки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Критериальное оценивание</vt:lpstr>
      <vt:lpstr>Презентация PowerPoint</vt:lpstr>
      <vt:lpstr>ФОРМИРУЮЩЕЕ ОЦЕНИВАНИЕ</vt:lpstr>
      <vt:lpstr>Превращение учебных целей в измеряемые результаты обучения</vt:lpstr>
      <vt:lpstr>Портфолио как инструмент аутентичного оценивания</vt:lpstr>
      <vt:lpstr>Рейтинговая система оценивания </vt:lpstr>
      <vt:lpstr>ВЫВОДЫ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Tulupova Kseniya</cp:lastModifiedBy>
  <cp:revision>7</cp:revision>
  <dcterms:created xsi:type="dcterms:W3CDTF">2024-02-14T18:58:31Z</dcterms:created>
  <dcterms:modified xsi:type="dcterms:W3CDTF">2024-10-29T19:58:45Z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